
<file path=[Content_Types].xml><?xml version="1.0" encoding="utf-8"?>
<Types xmlns="http://schemas.openxmlformats.org/package/2006/content-types">
  <Default Extension="png" ContentType="image/png"/>
  <Default Extension="jfif" ContentType="image/jpeg"/>
  <Default Extension="jpeg" ContentType="image/jpeg"/>
  <Default Extension="glb" ContentType="model/gltf.binary"/>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 id="262" r:id="rId7"/>
    <p:sldId id="264" r:id="rId8"/>
    <p:sldId id="265" r:id="rId9"/>
    <p:sldId id="274" r:id="rId10"/>
    <p:sldId id="276" r:id="rId11"/>
    <p:sldId id="275" r:id="rId12"/>
    <p:sldId id="266" r:id="rId13"/>
    <p:sldId id="267" r:id="rId14"/>
    <p:sldId id="273" r:id="rId15"/>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8AFE"/>
    <a:srgbClr val="DAE3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100" autoAdjust="0"/>
    <p:restoredTop sz="94660"/>
  </p:normalViewPr>
  <p:slideViewPr>
    <p:cSldViewPr snapToGrid="0" showGuides="1">
      <p:cViewPr varScale="1">
        <p:scale>
          <a:sx n="91" d="100"/>
          <a:sy n="91" d="100"/>
        </p:scale>
        <p:origin x="398" y="350"/>
      </p:cViewPr>
      <p:guideLst>
        <p:guide orient="horz" pos="2160"/>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D202256-BE51-44FF-9272-AEE5A55BD00F}"/>
              </a:ext>
            </a:extLst>
          </p:cNvPr>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p>
        </p:txBody>
      </p:sp>
      <p:sp>
        <p:nvSpPr>
          <p:cNvPr id="3" name="Tiêu đề phụ 2">
            <a:extLst>
              <a:ext uri="{FF2B5EF4-FFF2-40B4-BE49-F238E27FC236}">
                <a16:creationId xmlns:a16="http://schemas.microsoft.com/office/drawing/2014/main" id="{028D35EB-CA7E-4B83-962F-17675E64FF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p>
        </p:txBody>
      </p:sp>
      <p:sp>
        <p:nvSpPr>
          <p:cNvPr id="4" name="Chỗ dành sẵn cho Ngày tháng 3">
            <a:extLst>
              <a:ext uri="{FF2B5EF4-FFF2-40B4-BE49-F238E27FC236}">
                <a16:creationId xmlns:a16="http://schemas.microsoft.com/office/drawing/2014/main" id="{956AA093-5EC8-45AE-87CB-DFDBAC8B3AAA}"/>
              </a:ext>
            </a:extLst>
          </p:cNvPr>
          <p:cNvSpPr>
            <a:spLocks noGrp="1"/>
          </p:cNvSpPr>
          <p:nvPr>
            <p:ph type="dt" sz="half" idx="10"/>
          </p:nvPr>
        </p:nvSpPr>
        <p:spPr/>
        <p:txBody>
          <a:bodyPr/>
          <a:lstStyle/>
          <a:p>
            <a:fld id="{332227A1-3777-4FC3-9D0D-F11D57F5FA2F}" type="datetimeFigureOut">
              <a:rPr lang="vi-VN" smtClean="0"/>
              <a:t>13/05/2022</a:t>
            </a:fld>
            <a:endParaRPr lang="vi-VN"/>
          </a:p>
        </p:txBody>
      </p:sp>
      <p:sp>
        <p:nvSpPr>
          <p:cNvPr id="5" name="Chỗ dành sẵn cho Chân trang 4">
            <a:extLst>
              <a:ext uri="{FF2B5EF4-FFF2-40B4-BE49-F238E27FC236}">
                <a16:creationId xmlns:a16="http://schemas.microsoft.com/office/drawing/2014/main" id="{7EC13800-DB8F-4EE6-A884-4D2BF19755A2}"/>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970A3234-C6DF-47F4-8719-0CB7F779AF46}"/>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3245517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B743545-C39D-4AE1-B13F-668C8AB9DBE0}"/>
              </a:ext>
            </a:extLst>
          </p:cNvPr>
          <p:cNvSpPr>
            <a:spLocks noGrp="1"/>
          </p:cNvSpPr>
          <p:nvPr>
            <p:ph type="title"/>
          </p:nvPr>
        </p:nvSpPr>
        <p:spPr/>
        <p:txBody>
          <a:bodyPr/>
          <a:lstStyle/>
          <a:p>
            <a:r>
              <a:rPr lang="vi-VN"/>
              <a:t>Bấm để sửa kiểu tiêu đề Bản cái</a:t>
            </a:r>
          </a:p>
        </p:txBody>
      </p:sp>
      <p:sp>
        <p:nvSpPr>
          <p:cNvPr id="3" name="Chỗ dành sẵn cho Văn bản Dọc 2">
            <a:extLst>
              <a:ext uri="{FF2B5EF4-FFF2-40B4-BE49-F238E27FC236}">
                <a16:creationId xmlns:a16="http://schemas.microsoft.com/office/drawing/2014/main" id="{ED30F54F-F620-40D5-A47B-DCA545A2E704}"/>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F25C3DD2-2F8D-4BBA-BE66-9D01C539E1D2}"/>
              </a:ext>
            </a:extLst>
          </p:cNvPr>
          <p:cNvSpPr>
            <a:spLocks noGrp="1"/>
          </p:cNvSpPr>
          <p:nvPr>
            <p:ph type="dt" sz="half" idx="10"/>
          </p:nvPr>
        </p:nvSpPr>
        <p:spPr/>
        <p:txBody>
          <a:bodyPr/>
          <a:lstStyle/>
          <a:p>
            <a:fld id="{332227A1-3777-4FC3-9D0D-F11D57F5FA2F}" type="datetimeFigureOut">
              <a:rPr lang="vi-VN" smtClean="0"/>
              <a:t>13/05/2022</a:t>
            </a:fld>
            <a:endParaRPr lang="vi-VN"/>
          </a:p>
        </p:txBody>
      </p:sp>
      <p:sp>
        <p:nvSpPr>
          <p:cNvPr id="5" name="Chỗ dành sẵn cho Chân trang 4">
            <a:extLst>
              <a:ext uri="{FF2B5EF4-FFF2-40B4-BE49-F238E27FC236}">
                <a16:creationId xmlns:a16="http://schemas.microsoft.com/office/drawing/2014/main" id="{7C2F9241-3C7B-470B-81AB-AD2D79606860}"/>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B2274DD5-51C4-4AE0-AAF7-B22733939ED3}"/>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637833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21CFF058-C43E-4A66-A581-0ED2CB4C6B25}"/>
              </a:ext>
            </a:extLst>
          </p:cNvPr>
          <p:cNvSpPr>
            <a:spLocks noGrp="1"/>
          </p:cNvSpPr>
          <p:nvPr>
            <p:ph type="title" orient="vert"/>
          </p:nvPr>
        </p:nvSpPr>
        <p:spPr>
          <a:xfrm>
            <a:off x="8724900" y="365125"/>
            <a:ext cx="2628900" cy="5811838"/>
          </a:xfrm>
        </p:spPr>
        <p:txBody>
          <a:bodyPr vert="eaVert"/>
          <a:lstStyle/>
          <a:p>
            <a:r>
              <a:rPr lang="vi-VN"/>
              <a:t>Bấm để sửa kiểu tiêu đề Bản cái</a:t>
            </a:r>
          </a:p>
        </p:txBody>
      </p:sp>
      <p:sp>
        <p:nvSpPr>
          <p:cNvPr id="3" name="Chỗ dành sẵn cho Văn bản Dọc 2">
            <a:extLst>
              <a:ext uri="{FF2B5EF4-FFF2-40B4-BE49-F238E27FC236}">
                <a16:creationId xmlns:a16="http://schemas.microsoft.com/office/drawing/2014/main" id="{09BA4B57-2514-4C3D-AC86-EA61F6E26392}"/>
              </a:ext>
            </a:extLst>
          </p:cNvPr>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8B26F0C9-0D23-4157-AB4E-3DCA2B4D3483}"/>
              </a:ext>
            </a:extLst>
          </p:cNvPr>
          <p:cNvSpPr>
            <a:spLocks noGrp="1"/>
          </p:cNvSpPr>
          <p:nvPr>
            <p:ph type="dt" sz="half" idx="10"/>
          </p:nvPr>
        </p:nvSpPr>
        <p:spPr/>
        <p:txBody>
          <a:bodyPr/>
          <a:lstStyle/>
          <a:p>
            <a:fld id="{332227A1-3777-4FC3-9D0D-F11D57F5FA2F}" type="datetimeFigureOut">
              <a:rPr lang="vi-VN" smtClean="0"/>
              <a:t>13/05/2022</a:t>
            </a:fld>
            <a:endParaRPr lang="vi-VN"/>
          </a:p>
        </p:txBody>
      </p:sp>
      <p:sp>
        <p:nvSpPr>
          <p:cNvPr id="5" name="Chỗ dành sẵn cho Chân trang 4">
            <a:extLst>
              <a:ext uri="{FF2B5EF4-FFF2-40B4-BE49-F238E27FC236}">
                <a16:creationId xmlns:a16="http://schemas.microsoft.com/office/drawing/2014/main" id="{2CF75C93-7D0D-404D-AEBD-A8D9928124CB}"/>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6B584250-A5C1-4AF4-B61E-18F81A327A94}"/>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2810165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A44104A-0067-47DC-B40D-D5052E9E4BDD}"/>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AE1616DC-7038-48E0-BF1A-C621B7104C43}"/>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A2C363D9-5FEB-421C-A407-D2DB93B2831E}"/>
              </a:ext>
            </a:extLst>
          </p:cNvPr>
          <p:cNvSpPr>
            <a:spLocks noGrp="1"/>
          </p:cNvSpPr>
          <p:nvPr>
            <p:ph type="dt" sz="half" idx="10"/>
          </p:nvPr>
        </p:nvSpPr>
        <p:spPr/>
        <p:txBody>
          <a:bodyPr/>
          <a:lstStyle/>
          <a:p>
            <a:fld id="{332227A1-3777-4FC3-9D0D-F11D57F5FA2F}" type="datetimeFigureOut">
              <a:rPr lang="vi-VN" smtClean="0"/>
              <a:t>13/05/2022</a:t>
            </a:fld>
            <a:endParaRPr lang="vi-VN"/>
          </a:p>
        </p:txBody>
      </p:sp>
      <p:sp>
        <p:nvSpPr>
          <p:cNvPr id="5" name="Chỗ dành sẵn cho Chân trang 4">
            <a:extLst>
              <a:ext uri="{FF2B5EF4-FFF2-40B4-BE49-F238E27FC236}">
                <a16:creationId xmlns:a16="http://schemas.microsoft.com/office/drawing/2014/main" id="{60B13F9D-86B6-4AF5-9EA3-C7864A6D0E4D}"/>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76F21135-DC56-49E9-A2FF-59EE99DC10AC}"/>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2122383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0BF0E64-0544-453C-8299-591D63B93C92}"/>
              </a:ext>
            </a:extLst>
          </p:cNvPr>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p>
        </p:txBody>
      </p:sp>
      <p:sp>
        <p:nvSpPr>
          <p:cNvPr id="3" name="Chỗ dành sẵn cho Văn bản 2">
            <a:extLst>
              <a:ext uri="{FF2B5EF4-FFF2-40B4-BE49-F238E27FC236}">
                <a16:creationId xmlns:a16="http://schemas.microsoft.com/office/drawing/2014/main" id="{95C97479-8525-4A40-B351-039703911C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4E1AEEDF-5454-4836-9FC9-BFEA18004679}"/>
              </a:ext>
            </a:extLst>
          </p:cNvPr>
          <p:cNvSpPr>
            <a:spLocks noGrp="1"/>
          </p:cNvSpPr>
          <p:nvPr>
            <p:ph type="dt" sz="half" idx="10"/>
          </p:nvPr>
        </p:nvSpPr>
        <p:spPr/>
        <p:txBody>
          <a:bodyPr/>
          <a:lstStyle/>
          <a:p>
            <a:fld id="{332227A1-3777-4FC3-9D0D-F11D57F5FA2F}" type="datetimeFigureOut">
              <a:rPr lang="vi-VN" smtClean="0"/>
              <a:t>13/05/2022</a:t>
            </a:fld>
            <a:endParaRPr lang="vi-VN"/>
          </a:p>
        </p:txBody>
      </p:sp>
      <p:sp>
        <p:nvSpPr>
          <p:cNvPr id="5" name="Chỗ dành sẵn cho Chân trang 4">
            <a:extLst>
              <a:ext uri="{FF2B5EF4-FFF2-40B4-BE49-F238E27FC236}">
                <a16:creationId xmlns:a16="http://schemas.microsoft.com/office/drawing/2014/main" id="{275F3671-447E-409D-934E-1B3D734E82CB}"/>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44F0EB76-B8F7-425C-A067-A0E154999AEC}"/>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1467128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88839F9-0053-4FD0-A606-D8DFE3D84594}"/>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EBCF098F-A812-4775-8C70-5A10D7285D13}"/>
              </a:ext>
            </a:extLst>
          </p:cNvPr>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ội dung 3">
            <a:extLst>
              <a:ext uri="{FF2B5EF4-FFF2-40B4-BE49-F238E27FC236}">
                <a16:creationId xmlns:a16="http://schemas.microsoft.com/office/drawing/2014/main" id="{FAA4188F-087F-4690-9A6F-CC9BB49B2055}"/>
              </a:ext>
            </a:extLst>
          </p:cNvPr>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Ngày tháng 4">
            <a:extLst>
              <a:ext uri="{FF2B5EF4-FFF2-40B4-BE49-F238E27FC236}">
                <a16:creationId xmlns:a16="http://schemas.microsoft.com/office/drawing/2014/main" id="{A764628C-022E-4F74-9C0E-60D48C375DBA}"/>
              </a:ext>
            </a:extLst>
          </p:cNvPr>
          <p:cNvSpPr>
            <a:spLocks noGrp="1"/>
          </p:cNvSpPr>
          <p:nvPr>
            <p:ph type="dt" sz="half" idx="10"/>
          </p:nvPr>
        </p:nvSpPr>
        <p:spPr/>
        <p:txBody>
          <a:bodyPr/>
          <a:lstStyle/>
          <a:p>
            <a:fld id="{332227A1-3777-4FC3-9D0D-F11D57F5FA2F}" type="datetimeFigureOut">
              <a:rPr lang="vi-VN" smtClean="0"/>
              <a:t>13/05/2022</a:t>
            </a:fld>
            <a:endParaRPr lang="vi-VN"/>
          </a:p>
        </p:txBody>
      </p:sp>
      <p:sp>
        <p:nvSpPr>
          <p:cNvPr id="6" name="Chỗ dành sẵn cho Chân trang 5">
            <a:extLst>
              <a:ext uri="{FF2B5EF4-FFF2-40B4-BE49-F238E27FC236}">
                <a16:creationId xmlns:a16="http://schemas.microsoft.com/office/drawing/2014/main" id="{28287B23-E93C-414D-89DE-4584FD2054C9}"/>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7EEC3290-72BC-4300-B565-B97FFE25AE3F}"/>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1592297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BC5843C-DA0E-4E53-9946-C54B0856DC0D}"/>
              </a:ext>
            </a:extLst>
          </p:cNvPr>
          <p:cNvSpPr>
            <a:spLocks noGrp="1"/>
          </p:cNvSpPr>
          <p:nvPr>
            <p:ph type="title"/>
          </p:nvPr>
        </p:nvSpPr>
        <p:spPr>
          <a:xfrm>
            <a:off x="839788" y="365125"/>
            <a:ext cx="10515600" cy="1325563"/>
          </a:xfrm>
        </p:spPr>
        <p:txBody>
          <a:bodyPr/>
          <a:lstStyle/>
          <a:p>
            <a:r>
              <a:rPr lang="vi-VN"/>
              <a:t>Bấm để sửa kiểu tiêu đề Bản cái</a:t>
            </a:r>
          </a:p>
        </p:txBody>
      </p:sp>
      <p:sp>
        <p:nvSpPr>
          <p:cNvPr id="3" name="Chỗ dành sẵn cho Văn bản 2">
            <a:extLst>
              <a:ext uri="{FF2B5EF4-FFF2-40B4-BE49-F238E27FC236}">
                <a16:creationId xmlns:a16="http://schemas.microsoft.com/office/drawing/2014/main" id="{89A47275-2355-4B11-8450-9CFD9F8C51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CFF6E7D6-5E03-4A6F-9F96-B0836683D01C}"/>
              </a:ext>
            </a:extLst>
          </p:cNvPr>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Văn bản 4">
            <a:extLst>
              <a:ext uri="{FF2B5EF4-FFF2-40B4-BE49-F238E27FC236}">
                <a16:creationId xmlns:a16="http://schemas.microsoft.com/office/drawing/2014/main" id="{9177E020-8867-4CC7-9BB8-B51F7F4288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2BEA4640-A030-4C7D-A146-3C0DB5A35EF0}"/>
              </a:ext>
            </a:extLst>
          </p:cNvPr>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7" name="Chỗ dành sẵn cho Ngày tháng 6">
            <a:extLst>
              <a:ext uri="{FF2B5EF4-FFF2-40B4-BE49-F238E27FC236}">
                <a16:creationId xmlns:a16="http://schemas.microsoft.com/office/drawing/2014/main" id="{1026D718-42EE-47AC-B3A0-6E88626B0090}"/>
              </a:ext>
            </a:extLst>
          </p:cNvPr>
          <p:cNvSpPr>
            <a:spLocks noGrp="1"/>
          </p:cNvSpPr>
          <p:nvPr>
            <p:ph type="dt" sz="half" idx="10"/>
          </p:nvPr>
        </p:nvSpPr>
        <p:spPr/>
        <p:txBody>
          <a:bodyPr/>
          <a:lstStyle/>
          <a:p>
            <a:fld id="{332227A1-3777-4FC3-9D0D-F11D57F5FA2F}" type="datetimeFigureOut">
              <a:rPr lang="vi-VN" smtClean="0"/>
              <a:t>13/05/2022</a:t>
            </a:fld>
            <a:endParaRPr lang="vi-VN"/>
          </a:p>
        </p:txBody>
      </p:sp>
      <p:sp>
        <p:nvSpPr>
          <p:cNvPr id="8" name="Chỗ dành sẵn cho Chân trang 7">
            <a:extLst>
              <a:ext uri="{FF2B5EF4-FFF2-40B4-BE49-F238E27FC236}">
                <a16:creationId xmlns:a16="http://schemas.microsoft.com/office/drawing/2014/main" id="{5294714B-1342-482D-89B3-41B3F76D477B}"/>
              </a:ext>
            </a:extLst>
          </p:cNvPr>
          <p:cNvSpPr>
            <a:spLocks noGrp="1"/>
          </p:cNvSpPr>
          <p:nvPr>
            <p:ph type="ftr" sz="quarter" idx="11"/>
          </p:nvPr>
        </p:nvSpPr>
        <p:spPr/>
        <p:txBody>
          <a:bodyPr/>
          <a:lstStyle/>
          <a:p>
            <a:endParaRPr lang="vi-VN"/>
          </a:p>
        </p:txBody>
      </p:sp>
      <p:sp>
        <p:nvSpPr>
          <p:cNvPr id="9" name="Chỗ dành sẵn cho Số hiệu Bản chiếu 8">
            <a:extLst>
              <a:ext uri="{FF2B5EF4-FFF2-40B4-BE49-F238E27FC236}">
                <a16:creationId xmlns:a16="http://schemas.microsoft.com/office/drawing/2014/main" id="{57D87E37-E29A-454E-9C47-3A999C02B154}"/>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501486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A103238-999A-40D5-8B57-AC9AE86E08B8}"/>
              </a:ext>
            </a:extLst>
          </p:cNvPr>
          <p:cNvSpPr>
            <a:spLocks noGrp="1"/>
          </p:cNvSpPr>
          <p:nvPr>
            <p:ph type="title"/>
          </p:nvPr>
        </p:nvSpPr>
        <p:spPr/>
        <p:txBody>
          <a:bodyPr/>
          <a:lstStyle/>
          <a:p>
            <a:r>
              <a:rPr lang="vi-VN"/>
              <a:t>Bấm để sửa kiểu tiêu đề Bản cái</a:t>
            </a:r>
          </a:p>
        </p:txBody>
      </p:sp>
      <p:sp>
        <p:nvSpPr>
          <p:cNvPr id="3" name="Chỗ dành sẵn cho Ngày tháng 2">
            <a:extLst>
              <a:ext uri="{FF2B5EF4-FFF2-40B4-BE49-F238E27FC236}">
                <a16:creationId xmlns:a16="http://schemas.microsoft.com/office/drawing/2014/main" id="{2C83C96E-AADE-4BCA-B7B9-17AAFEC8570E}"/>
              </a:ext>
            </a:extLst>
          </p:cNvPr>
          <p:cNvSpPr>
            <a:spLocks noGrp="1"/>
          </p:cNvSpPr>
          <p:nvPr>
            <p:ph type="dt" sz="half" idx="10"/>
          </p:nvPr>
        </p:nvSpPr>
        <p:spPr/>
        <p:txBody>
          <a:bodyPr/>
          <a:lstStyle/>
          <a:p>
            <a:fld id="{332227A1-3777-4FC3-9D0D-F11D57F5FA2F}" type="datetimeFigureOut">
              <a:rPr lang="vi-VN" smtClean="0"/>
              <a:t>13/05/2022</a:t>
            </a:fld>
            <a:endParaRPr lang="vi-VN"/>
          </a:p>
        </p:txBody>
      </p:sp>
      <p:sp>
        <p:nvSpPr>
          <p:cNvPr id="4" name="Chỗ dành sẵn cho Chân trang 3">
            <a:extLst>
              <a:ext uri="{FF2B5EF4-FFF2-40B4-BE49-F238E27FC236}">
                <a16:creationId xmlns:a16="http://schemas.microsoft.com/office/drawing/2014/main" id="{A25178C1-9637-44A7-9718-79E32175CE9F}"/>
              </a:ext>
            </a:extLst>
          </p:cNvPr>
          <p:cNvSpPr>
            <a:spLocks noGrp="1"/>
          </p:cNvSpPr>
          <p:nvPr>
            <p:ph type="ftr" sz="quarter" idx="11"/>
          </p:nvPr>
        </p:nvSpPr>
        <p:spPr/>
        <p:txBody>
          <a:bodyPr/>
          <a:lstStyle/>
          <a:p>
            <a:endParaRPr lang="vi-VN"/>
          </a:p>
        </p:txBody>
      </p:sp>
      <p:sp>
        <p:nvSpPr>
          <p:cNvPr id="5" name="Chỗ dành sẵn cho Số hiệu Bản chiếu 4">
            <a:extLst>
              <a:ext uri="{FF2B5EF4-FFF2-40B4-BE49-F238E27FC236}">
                <a16:creationId xmlns:a16="http://schemas.microsoft.com/office/drawing/2014/main" id="{966EA846-8D17-4803-A8F3-C0B5AA2956F8}"/>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492817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4C2CF4FF-EF3D-48C7-B750-82671D8AA4C4}"/>
              </a:ext>
            </a:extLst>
          </p:cNvPr>
          <p:cNvSpPr>
            <a:spLocks noGrp="1"/>
          </p:cNvSpPr>
          <p:nvPr>
            <p:ph type="dt" sz="half" idx="10"/>
          </p:nvPr>
        </p:nvSpPr>
        <p:spPr/>
        <p:txBody>
          <a:bodyPr/>
          <a:lstStyle/>
          <a:p>
            <a:fld id="{332227A1-3777-4FC3-9D0D-F11D57F5FA2F}" type="datetimeFigureOut">
              <a:rPr lang="vi-VN" smtClean="0"/>
              <a:t>13/05/2022</a:t>
            </a:fld>
            <a:endParaRPr lang="vi-VN"/>
          </a:p>
        </p:txBody>
      </p:sp>
      <p:sp>
        <p:nvSpPr>
          <p:cNvPr id="3" name="Chỗ dành sẵn cho Chân trang 2">
            <a:extLst>
              <a:ext uri="{FF2B5EF4-FFF2-40B4-BE49-F238E27FC236}">
                <a16:creationId xmlns:a16="http://schemas.microsoft.com/office/drawing/2014/main" id="{E531C112-0D47-496D-AD99-E78B6C7B4E23}"/>
              </a:ext>
            </a:extLst>
          </p:cNvPr>
          <p:cNvSpPr>
            <a:spLocks noGrp="1"/>
          </p:cNvSpPr>
          <p:nvPr>
            <p:ph type="ftr" sz="quarter" idx="11"/>
          </p:nvPr>
        </p:nvSpPr>
        <p:spPr/>
        <p:txBody>
          <a:bodyPr/>
          <a:lstStyle/>
          <a:p>
            <a:endParaRPr lang="vi-VN"/>
          </a:p>
        </p:txBody>
      </p:sp>
      <p:sp>
        <p:nvSpPr>
          <p:cNvPr id="4" name="Chỗ dành sẵn cho Số hiệu Bản chiếu 3">
            <a:extLst>
              <a:ext uri="{FF2B5EF4-FFF2-40B4-BE49-F238E27FC236}">
                <a16:creationId xmlns:a16="http://schemas.microsoft.com/office/drawing/2014/main" id="{5712082B-2213-49C0-89DB-8302E8A74152}"/>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2566261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D2C0758-72D0-4C08-919E-61327BB5E753}"/>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Nội dung 2">
            <a:extLst>
              <a:ext uri="{FF2B5EF4-FFF2-40B4-BE49-F238E27FC236}">
                <a16:creationId xmlns:a16="http://schemas.microsoft.com/office/drawing/2014/main" id="{91C9E343-3409-4FB0-8952-1F1B6644BF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Văn bản 3">
            <a:extLst>
              <a:ext uri="{FF2B5EF4-FFF2-40B4-BE49-F238E27FC236}">
                <a16:creationId xmlns:a16="http://schemas.microsoft.com/office/drawing/2014/main" id="{F0BD3587-C59A-4D1A-AC14-C65DD0D734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EA71F6FE-38B2-4AAC-8CB6-75A5D9CE218F}"/>
              </a:ext>
            </a:extLst>
          </p:cNvPr>
          <p:cNvSpPr>
            <a:spLocks noGrp="1"/>
          </p:cNvSpPr>
          <p:nvPr>
            <p:ph type="dt" sz="half" idx="10"/>
          </p:nvPr>
        </p:nvSpPr>
        <p:spPr/>
        <p:txBody>
          <a:bodyPr/>
          <a:lstStyle/>
          <a:p>
            <a:fld id="{332227A1-3777-4FC3-9D0D-F11D57F5FA2F}" type="datetimeFigureOut">
              <a:rPr lang="vi-VN" smtClean="0"/>
              <a:t>13/05/2022</a:t>
            </a:fld>
            <a:endParaRPr lang="vi-VN"/>
          </a:p>
        </p:txBody>
      </p:sp>
      <p:sp>
        <p:nvSpPr>
          <p:cNvPr id="6" name="Chỗ dành sẵn cho Chân trang 5">
            <a:extLst>
              <a:ext uri="{FF2B5EF4-FFF2-40B4-BE49-F238E27FC236}">
                <a16:creationId xmlns:a16="http://schemas.microsoft.com/office/drawing/2014/main" id="{A4EE020A-CDF4-45F1-9960-4724AFD3E9B5}"/>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F3C46944-8723-4D71-83F4-C66705895783}"/>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211506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2FB5F8B-11CB-454A-8A8E-0C96F1B24B3C}"/>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Hình ảnh 2">
            <a:extLst>
              <a:ext uri="{FF2B5EF4-FFF2-40B4-BE49-F238E27FC236}">
                <a16:creationId xmlns:a16="http://schemas.microsoft.com/office/drawing/2014/main" id="{7EEDEB98-A7FD-4C21-9A9B-E60A21D896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Chỗ dành sẵn cho Văn bản 3">
            <a:extLst>
              <a:ext uri="{FF2B5EF4-FFF2-40B4-BE49-F238E27FC236}">
                <a16:creationId xmlns:a16="http://schemas.microsoft.com/office/drawing/2014/main" id="{9EFAB60A-2324-4D98-93BB-A9B7F5CC4C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FEF4874F-BA8C-4FF2-BA59-1E556BD417EF}"/>
              </a:ext>
            </a:extLst>
          </p:cNvPr>
          <p:cNvSpPr>
            <a:spLocks noGrp="1"/>
          </p:cNvSpPr>
          <p:nvPr>
            <p:ph type="dt" sz="half" idx="10"/>
          </p:nvPr>
        </p:nvSpPr>
        <p:spPr/>
        <p:txBody>
          <a:bodyPr/>
          <a:lstStyle/>
          <a:p>
            <a:fld id="{332227A1-3777-4FC3-9D0D-F11D57F5FA2F}" type="datetimeFigureOut">
              <a:rPr lang="vi-VN" smtClean="0"/>
              <a:t>13/05/2022</a:t>
            </a:fld>
            <a:endParaRPr lang="vi-VN"/>
          </a:p>
        </p:txBody>
      </p:sp>
      <p:sp>
        <p:nvSpPr>
          <p:cNvPr id="6" name="Chỗ dành sẵn cho Chân trang 5">
            <a:extLst>
              <a:ext uri="{FF2B5EF4-FFF2-40B4-BE49-F238E27FC236}">
                <a16:creationId xmlns:a16="http://schemas.microsoft.com/office/drawing/2014/main" id="{142A9F6A-29B8-41FB-88D1-FD2E2CF8785F}"/>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EF904D02-AC42-4743-B022-D6D344571D0E}"/>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1080170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A8E1A7E4-507B-44E7-B79A-727D167C1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p>
        </p:txBody>
      </p:sp>
      <p:sp>
        <p:nvSpPr>
          <p:cNvPr id="3" name="Chỗ dành sẵn cho Văn bản 2">
            <a:extLst>
              <a:ext uri="{FF2B5EF4-FFF2-40B4-BE49-F238E27FC236}">
                <a16:creationId xmlns:a16="http://schemas.microsoft.com/office/drawing/2014/main" id="{E9E1057D-45E8-4406-9236-AD8BF005C2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4660935C-F773-49F8-8F9D-DA9FD0D3D3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2227A1-3777-4FC3-9D0D-F11D57F5FA2F}" type="datetimeFigureOut">
              <a:rPr lang="vi-VN" smtClean="0"/>
              <a:t>13/05/2022</a:t>
            </a:fld>
            <a:endParaRPr lang="vi-VN"/>
          </a:p>
        </p:txBody>
      </p:sp>
      <p:sp>
        <p:nvSpPr>
          <p:cNvPr id="5" name="Chỗ dành sẵn cho Chân trang 4">
            <a:extLst>
              <a:ext uri="{FF2B5EF4-FFF2-40B4-BE49-F238E27FC236}">
                <a16:creationId xmlns:a16="http://schemas.microsoft.com/office/drawing/2014/main" id="{C3AD8929-C07F-4367-A2D2-E145F75133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Chỗ dành sẵn cho Số hiệu Bản chiếu 5">
            <a:extLst>
              <a:ext uri="{FF2B5EF4-FFF2-40B4-BE49-F238E27FC236}">
                <a16:creationId xmlns:a16="http://schemas.microsoft.com/office/drawing/2014/main" id="{05000DBF-9844-48F6-830D-0404A4904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567E99-5868-4D23-843D-6361DE57850D}" type="slidenum">
              <a:rPr lang="vi-VN" smtClean="0"/>
              <a:t>‹#›</a:t>
            </a:fld>
            <a:endParaRPr lang="vi-VN"/>
          </a:p>
        </p:txBody>
      </p:sp>
    </p:spTree>
    <p:extLst>
      <p:ext uri="{BB962C8B-B14F-4D97-AF65-F5344CB8AC3E}">
        <p14:creationId xmlns:p14="http://schemas.microsoft.com/office/powerpoint/2010/main" val="32429897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9.png"/><Relationship Id="rId7" Type="http://schemas.openxmlformats.org/officeDocument/2006/relationships/image" Target="../media/image30.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9.png"/><Relationship Id="rId7" Type="http://schemas.openxmlformats.org/officeDocument/2006/relationships/image" Target="../media/image32.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36.png"/><Relationship Id="rId5" Type="http://schemas.openxmlformats.org/officeDocument/2006/relationships/image" Target="../media/image22.png"/><Relationship Id="rId10" Type="http://schemas.openxmlformats.org/officeDocument/2006/relationships/image" Target="../media/image35.png"/><Relationship Id="rId4" Type="http://schemas.openxmlformats.org/officeDocument/2006/relationships/image" Target="../media/image21.png"/><Relationship Id="rId9"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9.png"/><Relationship Id="rId7" Type="http://schemas.openxmlformats.org/officeDocument/2006/relationships/image" Target="../media/image33.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fi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fif"/><Relationship Id="rId4" Type="http://schemas.openxmlformats.org/officeDocument/2006/relationships/image" Target="../media/image3.jfif"/></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0.jpeg"/><Relationship Id="rId2" Type="http://schemas.openxmlformats.org/officeDocument/2006/relationships/image" Target="../media/image6.jp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9.png"/><Relationship Id="rId4" Type="http://schemas.microsoft.com/office/2017/06/relationships/model3d" Target="../media/model3d1.glb"/></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jpg"/><Relationship Id="rId7" Type="http://schemas.openxmlformats.org/officeDocument/2006/relationships/image" Target="../media/image12.png"/><Relationship Id="rId2" Type="http://schemas.openxmlformats.org/officeDocument/2006/relationships/image" Target="../media/image4.jfif"/><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1.png"/><Relationship Id="rId10" Type="http://schemas.openxmlformats.org/officeDocument/2006/relationships/image" Target="../media/image15.png"/><Relationship Id="rId4" Type="http://schemas.microsoft.com/office/2017/06/relationships/model3d" Target="../media/model3d1.glb"/><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20.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3.png"/><Relationship Id="rId7" Type="http://schemas.openxmlformats.org/officeDocument/2006/relationships/image" Target="../media/image20.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9.png"/><Relationship Id="rId7"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9" name="Hộp Văn bản 8">
            <a:extLst>
              <a:ext uri="{FF2B5EF4-FFF2-40B4-BE49-F238E27FC236}">
                <a16:creationId xmlns:a16="http://schemas.microsoft.com/office/drawing/2014/main" id="{D9D7EB4E-5AF1-4769-A6AB-3BF824CFBF7D}"/>
              </a:ext>
            </a:extLst>
          </p:cNvPr>
          <p:cNvSpPr txBox="1"/>
          <p:nvPr/>
        </p:nvSpPr>
        <p:spPr>
          <a:xfrm>
            <a:off x="3552823" y="2641139"/>
            <a:ext cx="2868706" cy="584775"/>
          </a:xfrm>
          <a:prstGeom prst="rect">
            <a:avLst/>
          </a:prstGeom>
          <a:noFill/>
        </p:spPr>
        <p:txBody>
          <a:bodyPr wrap="square" rtlCol="0">
            <a:spAutoFit/>
          </a:bodyPr>
          <a:lstStyle/>
          <a:p>
            <a:r>
              <a:rPr lang="en-US" sz="3200" b="1">
                <a:latin typeface="Arial" panose="020B0604020202020204" pitchFamily="34" charset="0"/>
                <a:cs typeface="Arial" panose="020B0604020202020204" pitchFamily="34" charset="0"/>
              </a:rPr>
              <a:t>Group Name</a:t>
            </a:r>
            <a:endParaRPr lang="vi-VN" sz="3200" b="1">
              <a:latin typeface="Arial" panose="020B0604020202020204" pitchFamily="34" charset="0"/>
              <a:cs typeface="Arial" panose="020B0604020202020204" pitchFamily="34" charset="0"/>
            </a:endParaRPr>
          </a:p>
        </p:txBody>
      </p:sp>
      <p:sp>
        <p:nvSpPr>
          <p:cNvPr id="5" name="Hình chữ nhật 4">
            <a:extLst>
              <a:ext uri="{FF2B5EF4-FFF2-40B4-BE49-F238E27FC236}">
                <a16:creationId xmlns:a16="http://schemas.microsoft.com/office/drawing/2014/main" id="{0EB94A77-D163-42CB-B98D-B353189D66E1}"/>
              </a:ext>
            </a:extLst>
          </p:cNvPr>
          <p:cNvSpPr/>
          <p:nvPr/>
        </p:nvSpPr>
        <p:spPr>
          <a:xfrm>
            <a:off x="0" y="0"/>
            <a:ext cx="6096000" cy="68580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Hình Bầu dục 7">
            <a:extLst>
              <a:ext uri="{FF2B5EF4-FFF2-40B4-BE49-F238E27FC236}">
                <a16:creationId xmlns:a16="http://schemas.microsoft.com/office/drawing/2014/main" id="{AC5B7826-51A4-4D80-BA45-9DC88BB3AEAE}"/>
              </a:ext>
            </a:extLst>
          </p:cNvPr>
          <p:cNvSpPr/>
          <p:nvPr/>
        </p:nvSpPr>
        <p:spPr>
          <a:xfrm>
            <a:off x="5554195" y="2641139"/>
            <a:ext cx="1084729" cy="1080247"/>
          </a:xfrm>
          <a:prstGeom prst="ellipse">
            <a:avLst/>
          </a:prstGeom>
          <a:blipFill dpi="0" rotWithShape="1">
            <a:blip r:embed="rId2"/>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63499949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5058398"/>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4868662"/>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46702" y="-4868662"/>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408053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3921700" y="5502701"/>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453497" y="4041009"/>
            <a:ext cx="1184397" cy="1184397"/>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13206478"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13456368" y="5386932"/>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3992036" y="407732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9584323"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9750573" y="5327906"/>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0220896" y="4129904"/>
            <a:ext cx="1091782" cy="1091782"/>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585496" y="-284498"/>
            <a:ext cx="13259544" cy="7385636"/>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4326497" y="451883"/>
            <a:ext cx="3465981" cy="769441"/>
          </a:xfrm>
          <a:prstGeom prst="rect">
            <a:avLst/>
          </a:prstGeom>
          <a:noFill/>
        </p:spPr>
        <p:txBody>
          <a:bodyPr wrap="square" rtlCol="0">
            <a:spAutoFit/>
          </a:bodyPr>
          <a:lstStyle/>
          <a:p>
            <a:pPr algn="ctr"/>
            <a:r>
              <a:rPr lang="en-US" sz="4400" b="1" dirty="0">
                <a:latin typeface="Arial" panose="020B0604020202020204" pitchFamily="34" charset="0"/>
                <a:cs typeface="Arial" panose="020B0604020202020204" pitchFamily="34" charset="0"/>
              </a:rPr>
              <a:t>Thử nghiệm</a:t>
            </a:r>
            <a:endParaRPr lang="vi-VN" sz="4400" b="1" dirty="0">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849085" y="266042"/>
            <a:ext cx="1091305" cy="1091305"/>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8" y="-2829971"/>
            <a:ext cx="8444359" cy="923330"/>
          </a:xfrm>
          <a:prstGeom prst="rect">
            <a:avLst/>
          </a:prstGeom>
          <a:noFill/>
        </p:spPr>
        <p:txBody>
          <a:bodyPr wrap="square" rtlCol="0">
            <a:spAutoFit/>
          </a:bodyPr>
          <a:lstStyle/>
          <a:p>
            <a:pPr algn="ctr"/>
            <a:r>
              <a:rPr lang="en-US" sz="5400" b="1">
                <a:solidFill>
                  <a:srgbClr val="438AFE"/>
                </a:solidFill>
                <a:latin typeface="Arial" panose="020B0604020202020204" pitchFamily="34" charset="0"/>
                <a:cs typeface="Arial" panose="020B0604020202020204" pitchFamily="34" charset="0"/>
              </a:rPr>
              <a:t>Môn học để thuyết trình</a:t>
            </a:r>
            <a:endParaRPr lang="vi-VN" sz="5400" b="1">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849086" y="1593123"/>
            <a:ext cx="5833691" cy="2447886"/>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1" name="Rectangle 20"/>
          <p:cNvSpPr/>
          <p:nvPr/>
        </p:nvSpPr>
        <p:spPr>
          <a:xfrm>
            <a:off x="1038556" y="1755327"/>
            <a:ext cx="5526699" cy="2069811"/>
          </a:xfrm>
          <a:prstGeom prst="rect">
            <a:avLst/>
          </a:prstGeom>
          <a:solidFill>
            <a:schemeClr val="bg1"/>
          </a:solidFill>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r>
              <a:rPr lang="en-US" dirty="0">
                <a:solidFill>
                  <a:schemeClr val="tx1"/>
                </a:solidFill>
              </a:rPr>
              <a:t>Không những thế để giúp nhân vật mạnh hơn bọn em còn cho 2 chỉ số cố định đó là armor và ATK hiển thị trên màn hình cứ mỗi khi qua màn nhân vật sẽ được chọn tăng 1 trong 2 chỉ số.</a:t>
            </a:r>
          </a:p>
          <a:p>
            <a:r>
              <a:rPr lang="en-US" dirty="0">
                <a:solidFill>
                  <a:schemeClr val="tx1"/>
                </a:solidFill>
              </a:rPr>
              <a:t>Như vậy cứ qua 1 màn nhân vật sẽ mạnh hơn 1 chút vì các item rơi theo tỉ </a:t>
            </a:r>
            <a:r>
              <a:rPr lang="en-US" dirty="0" err="1">
                <a:solidFill>
                  <a:schemeClr val="tx1"/>
                </a:solidFill>
              </a:rPr>
              <a:t>lệ</a:t>
            </a:r>
            <a:r>
              <a:rPr lang="en-US" dirty="0">
                <a:solidFill>
                  <a:schemeClr val="tx1"/>
                </a:solidFill>
              </a:rPr>
              <a:t> random tức là qua nhiều màn nhưng bạn chẳng nhận được 1 item nào sẽ gây khó cho người chơi.</a:t>
            </a:r>
          </a:p>
        </p:txBody>
      </p:sp>
      <p:pic>
        <p:nvPicPr>
          <p:cNvPr id="4" name="Picture 3"/>
          <p:cNvPicPr>
            <a:picLocks noChangeAspect="1"/>
          </p:cNvPicPr>
          <p:nvPr/>
        </p:nvPicPr>
        <p:blipFill>
          <a:blip r:embed="rId7"/>
          <a:stretch>
            <a:fillRect/>
          </a:stretch>
        </p:blipFill>
        <p:spPr>
          <a:xfrm>
            <a:off x="6920976" y="2698060"/>
            <a:ext cx="4499504" cy="2758530"/>
          </a:xfrm>
          <a:prstGeom prst="rect">
            <a:avLst/>
          </a:prstGeom>
        </p:spPr>
      </p:pic>
      <p:pic>
        <p:nvPicPr>
          <p:cNvPr id="5" name="Picture 4"/>
          <p:cNvPicPr>
            <a:picLocks noChangeAspect="1"/>
          </p:cNvPicPr>
          <p:nvPr/>
        </p:nvPicPr>
        <p:blipFill>
          <a:blip r:embed="rId8"/>
          <a:stretch>
            <a:fillRect/>
          </a:stretch>
        </p:blipFill>
        <p:spPr>
          <a:xfrm>
            <a:off x="10001255" y="1993210"/>
            <a:ext cx="1419225" cy="704850"/>
          </a:xfrm>
          <a:prstGeom prst="rect">
            <a:avLst/>
          </a:prstGeom>
        </p:spPr>
      </p:pic>
    </p:spTree>
    <p:extLst>
      <p:ext uri="{BB962C8B-B14F-4D97-AF65-F5344CB8AC3E}">
        <p14:creationId xmlns:p14="http://schemas.microsoft.com/office/powerpoint/2010/main" val="566686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5058398"/>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4868662"/>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46702" y="-4868662"/>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408053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3921700" y="5502701"/>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453497" y="4041009"/>
            <a:ext cx="1184397" cy="1184397"/>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13206478"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13456368" y="5386932"/>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3992036" y="407732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9584323"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9750573" y="5327906"/>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0220896" y="4129904"/>
            <a:ext cx="1091782" cy="1091782"/>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585496" y="-284498"/>
            <a:ext cx="13259544" cy="7385636"/>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4326497" y="451883"/>
            <a:ext cx="3465981" cy="769441"/>
          </a:xfrm>
          <a:prstGeom prst="rect">
            <a:avLst/>
          </a:prstGeom>
          <a:noFill/>
        </p:spPr>
        <p:txBody>
          <a:bodyPr wrap="square" rtlCol="0">
            <a:spAutoFit/>
          </a:bodyPr>
          <a:lstStyle/>
          <a:p>
            <a:pPr algn="ctr"/>
            <a:r>
              <a:rPr lang="en-US" sz="4400" b="1" dirty="0">
                <a:latin typeface="Arial" panose="020B0604020202020204" pitchFamily="34" charset="0"/>
                <a:cs typeface="Arial" panose="020B0604020202020204" pitchFamily="34" charset="0"/>
              </a:rPr>
              <a:t>Thử nghiệm</a:t>
            </a:r>
            <a:endParaRPr lang="vi-VN" sz="4400" b="1" dirty="0">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849085" y="266042"/>
            <a:ext cx="1091305" cy="1091305"/>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8" y="-2829971"/>
            <a:ext cx="8444359" cy="923330"/>
          </a:xfrm>
          <a:prstGeom prst="rect">
            <a:avLst/>
          </a:prstGeom>
          <a:noFill/>
        </p:spPr>
        <p:txBody>
          <a:bodyPr wrap="square" rtlCol="0">
            <a:spAutoFit/>
          </a:bodyPr>
          <a:lstStyle/>
          <a:p>
            <a:pPr algn="ctr"/>
            <a:r>
              <a:rPr lang="en-US" sz="5400" b="1">
                <a:solidFill>
                  <a:srgbClr val="438AFE"/>
                </a:solidFill>
                <a:latin typeface="Arial" panose="020B0604020202020204" pitchFamily="34" charset="0"/>
                <a:cs typeface="Arial" panose="020B0604020202020204" pitchFamily="34" charset="0"/>
              </a:rPr>
              <a:t>Môn học để thuyết trình</a:t>
            </a:r>
            <a:endParaRPr lang="vi-VN" sz="5400" b="1">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849085" y="1560858"/>
            <a:ext cx="6675839" cy="3422203"/>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1" name="Rectangle 20"/>
          <p:cNvSpPr/>
          <p:nvPr/>
        </p:nvSpPr>
        <p:spPr>
          <a:xfrm>
            <a:off x="1278500" y="2281806"/>
            <a:ext cx="5526699" cy="2161419"/>
          </a:xfrm>
          <a:prstGeom prst="rect">
            <a:avLst/>
          </a:prstGeom>
          <a:solidFill>
            <a:schemeClr val="bg1"/>
          </a:solidFill>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r>
              <a:rPr lang="en-US" dirty="0">
                <a:solidFill>
                  <a:schemeClr val="tx1"/>
                </a:solidFill>
              </a:rPr>
              <a:t>Nhân vật đã mạnh như thế thì quái cũng phải có độ khó riêng ngoài các chỉ số cơ bản set up ban đầu thì bản thân chúng cũng sẽ mạnh hơn khi qua màn. Cụ thể là tốc độ đạn và di chuyển của chúng sẽ tăng</a:t>
            </a:r>
          </a:p>
          <a:p>
            <a:r>
              <a:rPr lang="en-US" dirty="0">
                <a:solidFill>
                  <a:schemeClr val="tx1"/>
                </a:solidFill>
              </a:rPr>
              <a:t>Cứ qua mỗi màn quái sẽ ngày một nhiều hơn.</a:t>
            </a:r>
          </a:p>
          <a:p>
            <a:endParaRPr lang="en-US" dirty="0">
              <a:solidFill>
                <a:schemeClr val="tx1"/>
              </a:solidFill>
            </a:endParaRPr>
          </a:p>
          <a:p>
            <a:r>
              <a:rPr lang="en-US" dirty="0">
                <a:solidFill>
                  <a:schemeClr val="tx1"/>
                </a:solidFill>
              </a:rPr>
              <a:t>Có 4 loại quái với các chỉ số ban đầu khác nhau với  lượng sát thương, tốc độ đạn và tốc độ di chuyển khác nhau.</a:t>
            </a:r>
          </a:p>
          <a:p>
            <a:endParaRPr lang="en-US" dirty="0">
              <a:solidFill>
                <a:schemeClr val="tx1"/>
              </a:solidFill>
            </a:endParaRPr>
          </a:p>
          <a:p>
            <a:pPr marL="285750" indent="-285750">
              <a:buFont typeface="Arial" panose="020B0604020202020204" pitchFamily="34" charset="0"/>
              <a:buChar char="•"/>
            </a:pPr>
            <a:endParaRPr lang="en-US" dirty="0">
              <a:solidFill>
                <a:schemeClr val="tx1"/>
              </a:solidFill>
            </a:endParaRPr>
          </a:p>
        </p:txBody>
      </p:sp>
      <p:pic>
        <p:nvPicPr>
          <p:cNvPr id="4" name="Picture 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9493853" y="1503424"/>
            <a:ext cx="1306593" cy="1306593"/>
          </a:xfrm>
          <a:prstGeom prst="rect">
            <a:avLst/>
          </a:prstGeom>
        </p:spPr>
      </p:pic>
      <p:pic>
        <p:nvPicPr>
          <p:cNvPr id="5" name="Picture 4"/>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9493853" y="2936447"/>
            <a:ext cx="1336958" cy="1336958"/>
          </a:xfrm>
          <a:prstGeom prst="rect">
            <a:avLst/>
          </a:prstGeom>
        </p:spPr>
      </p:pic>
      <p:pic>
        <p:nvPicPr>
          <p:cNvPr id="6" name="Picture 5"/>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9733812" y="4715015"/>
            <a:ext cx="826673" cy="826673"/>
          </a:xfrm>
          <a:prstGeom prst="rect">
            <a:avLst/>
          </a:prstGeom>
        </p:spPr>
      </p:pic>
      <p:pic>
        <p:nvPicPr>
          <p:cNvPr id="8" name="Picture 7"/>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4834756" y="5259327"/>
            <a:ext cx="1704275" cy="1704275"/>
          </a:xfrm>
          <a:prstGeom prst="rect">
            <a:avLst/>
          </a:prstGeom>
        </p:spPr>
      </p:pic>
      <p:pic>
        <p:nvPicPr>
          <p:cNvPr id="11" name="Picture 10"/>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1343296" y="5195089"/>
            <a:ext cx="1832753" cy="1832753"/>
          </a:xfrm>
          <a:prstGeom prst="rect">
            <a:avLst/>
          </a:prstGeom>
        </p:spPr>
      </p:pic>
    </p:spTree>
    <p:extLst>
      <p:ext uri="{BB962C8B-B14F-4D97-AF65-F5344CB8AC3E}">
        <p14:creationId xmlns:p14="http://schemas.microsoft.com/office/powerpoint/2010/main" val="2322925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1716472"/>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46702" y="1906208"/>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40834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35375" y="4041009"/>
            <a:ext cx="1184397" cy="1184397"/>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4875381" y="3930271"/>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578233" y="4049065"/>
            <a:ext cx="1091305" cy="1091305"/>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9327850" y="3886737"/>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0113408" y="4077426"/>
            <a:ext cx="1051027" cy="1051027"/>
          </a:xfrm>
          <a:prstGeom prst="rect">
            <a:avLst/>
          </a:prstGeom>
        </p:spPr>
      </p:pic>
      <p:sp>
        <p:nvSpPr>
          <p:cNvPr id="40" name="Rectangle: Rounded Corners 1">
            <a:extLst>
              <a:ext uri="{FF2B5EF4-FFF2-40B4-BE49-F238E27FC236}">
                <a16:creationId xmlns:a16="http://schemas.microsoft.com/office/drawing/2014/main" id="{A1997D5C-4B65-4924-BD9E-56C920F203A8}"/>
              </a:ext>
            </a:extLst>
          </p:cNvPr>
          <p:cNvSpPr/>
          <p:nvPr/>
        </p:nvSpPr>
        <p:spPr>
          <a:xfrm>
            <a:off x="3928994" y="7407068"/>
            <a:ext cx="8031499" cy="7001164"/>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26" name="Nhóm 25">
            <a:extLst>
              <a:ext uri="{FF2B5EF4-FFF2-40B4-BE49-F238E27FC236}">
                <a16:creationId xmlns:a16="http://schemas.microsoft.com/office/drawing/2014/main" id="{D342F315-FC7C-41AC-9AB3-FEAB636CD31A}"/>
              </a:ext>
            </a:extLst>
          </p:cNvPr>
          <p:cNvGrpSpPr/>
          <p:nvPr/>
        </p:nvGrpSpPr>
        <p:grpSpPr>
          <a:xfrm rot="10800000">
            <a:off x="1224464" y="11210583"/>
            <a:ext cx="1777399" cy="1994336"/>
            <a:chOff x="1224464" y="4485316"/>
            <a:chExt cx="1777399" cy="1994336"/>
          </a:xfrm>
        </p:grpSpPr>
        <p:sp>
          <p:nvSpPr>
            <p:cNvPr id="37" name="Hình chữ nhật 36">
              <a:extLst>
                <a:ext uri="{FF2B5EF4-FFF2-40B4-BE49-F238E27FC236}">
                  <a16:creationId xmlns:a16="http://schemas.microsoft.com/office/drawing/2014/main" id="{8FD77EBC-B58F-494B-A45B-C0AB5E6E0CC6}"/>
                </a:ext>
              </a:extLst>
            </p:cNvPr>
            <p:cNvSpPr/>
            <p:nvPr/>
          </p:nvSpPr>
          <p:spPr>
            <a:xfrm>
              <a:off x="1224464" y="4485316"/>
              <a:ext cx="1777399" cy="19943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Hình chữ nhật 37">
              <a:extLst>
                <a:ext uri="{FF2B5EF4-FFF2-40B4-BE49-F238E27FC236}">
                  <a16:creationId xmlns:a16="http://schemas.microsoft.com/office/drawing/2014/main" id="{6A841DD3-B7C0-437D-8D3D-A84A3A841142}"/>
                </a:ext>
              </a:extLst>
            </p:cNvPr>
            <p:cNvSpPr/>
            <p:nvPr/>
          </p:nvSpPr>
          <p:spPr>
            <a:xfrm rot="21587268">
              <a:off x="1367111" y="4679501"/>
              <a:ext cx="1494466" cy="1310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Chèn ảnh</a:t>
              </a:r>
              <a:endParaRPr lang="vi-VN">
                <a:solidFill>
                  <a:schemeClr val="tx1"/>
                </a:solidFill>
              </a:endParaRPr>
            </a:p>
          </p:txBody>
        </p:sp>
      </p:grpSp>
      <p:grpSp>
        <p:nvGrpSpPr>
          <p:cNvPr id="41" name="Nhóm 40">
            <a:extLst>
              <a:ext uri="{FF2B5EF4-FFF2-40B4-BE49-F238E27FC236}">
                <a16:creationId xmlns:a16="http://schemas.microsoft.com/office/drawing/2014/main" id="{6F0C192F-9CC4-4078-A5A5-493E118C4CC0}"/>
              </a:ext>
            </a:extLst>
          </p:cNvPr>
          <p:cNvGrpSpPr/>
          <p:nvPr/>
        </p:nvGrpSpPr>
        <p:grpSpPr>
          <a:xfrm rot="11499419">
            <a:off x="454595" y="8599495"/>
            <a:ext cx="1777399" cy="1994336"/>
            <a:chOff x="454595" y="1874228"/>
            <a:chExt cx="1777399" cy="1994336"/>
          </a:xfrm>
        </p:grpSpPr>
        <p:sp>
          <p:nvSpPr>
            <p:cNvPr id="43" name="Hình chữ nhật 42">
              <a:extLst>
                <a:ext uri="{FF2B5EF4-FFF2-40B4-BE49-F238E27FC236}">
                  <a16:creationId xmlns:a16="http://schemas.microsoft.com/office/drawing/2014/main" id="{517B0649-26AF-49F6-850F-475E823F12A9}"/>
                </a:ext>
              </a:extLst>
            </p:cNvPr>
            <p:cNvSpPr/>
            <p:nvPr/>
          </p:nvSpPr>
          <p:spPr>
            <a:xfrm>
              <a:off x="454595" y="1874228"/>
              <a:ext cx="1777399" cy="199433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4" name="Hình chữ nhật 43">
              <a:extLst>
                <a:ext uri="{FF2B5EF4-FFF2-40B4-BE49-F238E27FC236}">
                  <a16:creationId xmlns:a16="http://schemas.microsoft.com/office/drawing/2014/main" id="{C88B7502-ADBF-4392-B76C-0A8C10B0E511}"/>
                </a:ext>
              </a:extLst>
            </p:cNvPr>
            <p:cNvSpPr/>
            <p:nvPr/>
          </p:nvSpPr>
          <p:spPr>
            <a:xfrm>
              <a:off x="577666" y="2114798"/>
              <a:ext cx="1494466" cy="1310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Chèn ảnh</a:t>
              </a:r>
              <a:endParaRPr lang="vi-VN">
                <a:solidFill>
                  <a:schemeClr val="tx1"/>
                </a:solidFill>
              </a:endParaRPr>
            </a:p>
          </p:txBody>
        </p:sp>
      </p:grpSp>
      <p:sp>
        <p:nvSpPr>
          <p:cNvPr id="28" name="Hộp Văn bản 12">
            <a:extLst>
              <a:ext uri="{FF2B5EF4-FFF2-40B4-BE49-F238E27FC236}">
                <a16:creationId xmlns:a16="http://schemas.microsoft.com/office/drawing/2014/main" id="{97CAF1C7-081E-4C15-93FA-94B1119CC907}"/>
              </a:ext>
            </a:extLst>
          </p:cNvPr>
          <p:cNvSpPr txBox="1"/>
          <p:nvPr/>
        </p:nvSpPr>
        <p:spPr>
          <a:xfrm>
            <a:off x="1204345" y="2070253"/>
            <a:ext cx="3671036" cy="461665"/>
          </a:xfrm>
          <a:prstGeom prst="rect">
            <a:avLst/>
          </a:prstGeom>
          <a:noFill/>
        </p:spPr>
        <p:txBody>
          <a:bodyPr wrap="square" rtlCol="0">
            <a:spAutoFit/>
          </a:bodyPr>
          <a:lstStyle/>
          <a:p>
            <a:pPr algn="ctr"/>
            <a:r>
              <a:rPr lang="en-US" sz="2400" b="1" dirty="0">
                <a:solidFill>
                  <a:schemeClr val="bg1"/>
                </a:solidFill>
                <a:latin typeface="Arial" panose="020B0604020202020204" pitchFamily="34" charset="0"/>
                <a:cs typeface="Arial" panose="020B0604020202020204" pitchFamily="34" charset="0"/>
              </a:rPr>
              <a:t>ỨNG DỤNG PYGAME </a:t>
            </a:r>
            <a:endParaRPr lang="vi-VN" sz="2400" b="1" dirty="0">
              <a:solidFill>
                <a:schemeClr val="bg1"/>
              </a:solidFill>
              <a:cs typeface="Arial" panose="020B0604020202020204" pitchFamily="34" charset="0"/>
            </a:endParaRPr>
          </a:p>
        </p:txBody>
      </p:sp>
      <p:sp>
        <p:nvSpPr>
          <p:cNvPr id="46" name="Hộp Văn bản 1">
            <a:extLst>
              <a:ext uri="{FF2B5EF4-FFF2-40B4-BE49-F238E27FC236}">
                <a16:creationId xmlns:a16="http://schemas.microsoft.com/office/drawing/2014/main" id="{1EEE0E55-16EB-4C87-81EB-E9F28EDF4382}"/>
              </a:ext>
            </a:extLst>
          </p:cNvPr>
          <p:cNvSpPr txBox="1"/>
          <p:nvPr/>
        </p:nvSpPr>
        <p:spPr>
          <a:xfrm>
            <a:off x="546702" y="528124"/>
            <a:ext cx="11061039" cy="923330"/>
          </a:xfrm>
          <a:prstGeom prst="rect">
            <a:avLst/>
          </a:prstGeom>
          <a:noFill/>
        </p:spPr>
        <p:txBody>
          <a:bodyPr wrap="square" rtlCol="0">
            <a:spAutoFit/>
          </a:bodyPr>
          <a:lstStyle/>
          <a:p>
            <a:pPr algn="ctr"/>
            <a:r>
              <a:rPr lang="en-US" sz="5400" b="1" dirty="0">
                <a:solidFill>
                  <a:srgbClr val="438AFE"/>
                </a:solidFill>
                <a:latin typeface="Arial" panose="020B0604020202020204" pitchFamily="34" charset="0"/>
                <a:cs typeface="Arial" panose="020B0604020202020204" pitchFamily="34" charset="0"/>
              </a:rPr>
              <a:t>KỸ THUẬT LẬP TRÌNH PYTHON</a:t>
            </a:r>
            <a:endParaRPr lang="vi-VN" sz="5400" b="1" dirty="0">
              <a:solidFill>
                <a:srgbClr val="438AFE"/>
              </a:solidFill>
              <a:cs typeface="Arial" panose="020B0604020202020204" pitchFamily="34" charset="0"/>
            </a:endParaRPr>
          </a:p>
        </p:txBody>
      </p:sp>
      <p:sp>
        <p:nvSpPr>
          <p:cNvPr id="47" name="Hộp Văn bản 31">
            <a:extLst>
              <a:ext uri="{FF2B5EF4-FFF2-40B4-BE49-F238E27FC236}">
                <a16:creationId xmlns:a16="http://schemas.microsoft.com/office/drawing/2014/main" id="{5387F42F-95B8-43A3-86B2-E0ABDF49F446}"/>
              </a:ext>
            </a:extLst>
          </p:cNvPr>
          <p:cNvSpPr txBox="1"/>
          <p:nvPr/>
        </p:nvSpPr>
        <p:spPr>
          <a:xfrm>
            <a:off x="567172" y="5502701"/>
            <a:ext cx="2120802"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Bài toán</a:t>
            </a:r>
            <a:endParaRPr lang="vi-VN" sz="2800" b="1" dirty="0">
              <a:cs typeface="Arial" panose="020B0604020202020204" pitchFamily="34" charset="0"/>
            </a:endParaRPr>
          </a:p>
        </p:txBody>
      </p:sp>
      <p:sp>
        <p:nvSpPr>
          <p:cNvPr id="49" name="Hộp Văn bản 32">
            <a:extLst>
              <a:ext uri="{FF2B5EF4-FFF2-40B4-BE49-F238E27FC236}">
                <a16:creationId xmlns:a16="http://schemas.microsoft.com/office/drawing/2014/main" id="{B192B489-2595-4E52-B14F-DA34136F6601}"/>
              </a:ext>
            </a:extLst>
          </p:cNvPr>
          <p:cNvSpPr txBox="1"/>
          <p:nvPr/>
        </p:nvSpPr>
        <p:spPr>
          <a:xfrm>
            <a:off x="5038804" y="5502701"/>
            <a:ext cx="2266895"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Thử nghiệm</a:t>
            </a:r>
            <a:endParaRPr lang="vi-VN" sz="2800" b="1" dirty="0">
              <a:cs typeface="Arial" panose="020B0604020202020204" pitchFamily="34" charset="0"/>
            </a:endParaRPr>
          </a:p>
        </p:txBody>
      </p:sp>
      <p:sp>
        <p:nvSpPr>
          <p:cNvPr id="50" name="Hộp Văn bản 33">
            <a:extLst>
              <a:ext uri="{FF2B5EF4-FFF2-40B4-BE49-F238E27FC236}">
                <a16:creationId xmlns:a16="http://schemas.microsoft.com/office/drawing/2014/main" id="{398DABFB-1B04-4DA7-AFDD-2F29CAB74765}"/>
              </a:ext>
            </a:extLst>
          </p:cNvPr>
          <p:cNvSpPr txBox="1"/>
          <p:nvPr/>
        </p:nvSpPr>
        <p:spPr>
          <a:xfrm>
            <a:off x="9580116" y="5502701"/>
            <a:ext cx="2066558"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Kết quả</a:t>
            </a:r>
            <a:endParaRPr lang="vi-VN" sz="2800" b="1" dirty="0">
              <a:cs typeface="Arial" panose="020B0604020202020204" pitchFamily="34" charset="0"/>
            </a:endParaRPr>
          </a:p>
        </p:txBody>
      </p:sp>
    </p:spTree>
    <p:extLst>
      <p:ext uri="{BB962C8B-B14F-4D97-AF65-F5344CB8AC3E}">
        <p14:creationId xmlns:p14="http://schemas.microsoft.com/office/powerpoint/2010/main" val="2081466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1" y="-3273428"/>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499" y="-3083692"/>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46701" y="-3083692"/>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5851604" y="3863977"/>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5692773" y="5482484"/>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224570" y="4020792"/>
            <a:ext cx="1184397" cy="1184397"/>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2929109" y="3886636"/>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2739407" y="5421901"/>
            <a:ext cx="2117603"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226257" y="4005430"/>
            <a:ext cx="1091305" cy="1091305"/>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265496" y="-317500"/>
            <a:ext cx="12867926" cy="7518400"/>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4834755" y="586887"/>
            <a:ext cx="3147403" cy="769441"/>
          </a:xfrm>
          <a:prstGeom prst="rect">
            <a:avLst/>
          </a:prstGeom>
          <a:noFill/>
        </p:spPr>
        <p:txBody>
          <a:bodyPr wrap="square" rtlCol="0">
            <a:spAutoFit/>
          </a:bodyPr>
          <a:lstStyle/>
          <a:p>
            <a:pPr algn="ctr"/>
            <a:r>
              <a:rPr lang="en-US" sz="4400" b="1" dirty="0">
                <a:latin typeface="Arial" panose="020B0604020202020204" pitchFamily="34" charset="0"/>
                <a:cs typeface="Arial" panose="020B0604020202020204" pitchFamily="34" charset="0"/>
              </a:rPr>
              <a:t>Kết quả</a:t>
            </a:r>
            <a:endParaRPr lang="vi-VN" sz="4400" b="1" dirty="0">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67900" y="30133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4074829" y="3962537"/>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4241079" y="5328850"/>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4711402" y="4130848"/>
            <a:ext cx="1091782" cy="1091782"/>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7" y="-4394498"/>
            <a:ext cx="8444359" cy="923330"/>
          </a:xfrm>
          <a:prstGeom prst="rect">
            <a:avLst/>
          </a:prstGeom>
          <a:noFill/>
        </p:spPr>
        <p:txBody>
          <a:bodyPr wrap="square" rtlCol="0">
            <a:spAutoFit/>
          </a:bodyPr>
          <a:lstStyle/>
          <a:p>
            <a:pPr algn="ctr"/>
            <a:r>
              <a:rPr lang="en-US" sz="5400" b="1">
                <a:solidFill>
                  <a:srgbClr val="438AFE"/>
                </a:solidFill>
                <a:latin typeface="Arial" panose="020B0604020202020204" pitchFamily="34" charset="0"/>
                <a:cs typeface="Arial" panose="020B0604020202020204" pitchFamily="34" charset="0"/>
              </a:rPr>
              <a:t>Môn học để thuyết trình</a:t>
            </a:r>
            <a:endParaRPr lang="vi-VN" sz="5400" b="1">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3056627" y="1954876"/>
            <a:ext cx="6757981" cy="1704470"/>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solidFill>
                <a:schemeClr val="tx1"/>
              </a:solidFill>
            </a:endParaRPr>
          </a:p>
        </p:txBody>
      </p:sp>
      <p:grpSp>
        <p:nvGrpSpPr>
          <p:cNvPr id="9" name="Nhóm 8">
            <a:extLst>
              <a:ext uri="{FF2B5EF4-FFF2-40B4-BE49-F238E27FC236}">
                <a16:creationId xmlns:a16="http://schemas.microsoft.com/office/drawing/2014/main" id="{BA0C8778-60B6-4AE4-86AF-7256671749F4}"/>
              </a:ext>
            </a:extLst>
          </p:cNvPr>
          <p:cNvGrpSpPr/>
          <p:nvPr/>
        </p:nvGrpSpPr>
        <p:grpSpPr>
          <a:xfrm rot="766723">
            <a:off x="10275435" y="1973451"/>
            <a:ext cx="1777399" cy="1994336"/>
            <a:chOff x="1224464" y="4485316"/>
            <a:chExt cx="1777399" cy="1994336"/>
          </a:xfrm>
        </p:grpSpPr>
        <p:sp>
          <p:nvSpPr>
            <p:cNvPr id="37" name="Hình chữ nhật 36">
              <a:extLst>
                <a:ext uri="{FF2B5EF4-FFF2-40B4-BE49-F238E27FC236}">
                  <a16:creationId xmlns:a16="http://schemas.microsoft.com/office/drawing/2014/main" id="{851B1134-BBDA-4E17-A152-8B70943BECC4}"/>
                </a:ext>
              </a:extLst>
            </p:cNvPr>
            <p:cNvSpPr/>
            <p:nvPr/>
          </p:nvSpPr>
          <p:spPr>
            <a:xfrm>
              <a:off x="1224464" y="4485316"/>
              <a:ext cx="1777399" cy="19943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1" name="Hình chữ nhật 40">
              <a:extLst>
                <a:ext uri="{FF2B5EF4-FFF2-40B4-BE49-F238E27FC236}">
                  <a16:creationId xmlns:a16="http://schemas.microsoft.com/office/drawing/2014/main" id="{D5D0AC3D-2D2E-4ECE-8428-0D872B86DFA6}"/>
                </a:ext>
              </a:extLst>
            </p:cNvPr>
            <p:cNvSpPr/>
            <p:nvPr/>
          </p:nvSpPr>
          <p:spPr>
            <a:xfrm rot="21587268">
              <a:off x="1367111" y="4679501"/>
              <a:ext cx="1494466" cy="1310299"/>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grpSp>
      <p:grpSp>
        <p:nvGrpSpPr>
          <p:cNvPr id="10" name="Nhóm 9">
            <a:extLst>
              <a:ext uri="{FF2B5EF4-FFF2-40B4-BE49-F238E27FC236}">
                <a16:creationId xmlns:a16="http://schemas.microsoft.com/office/drawing/2014/main" id="{440CD580-F9BE-4CBC-94DB-CDD5EE4C847A}"/>
              </a:ext>
            </a:extLst>
          </p:cNvPr>
          <p:cNvGrpSpPr/>
          <p:nvPr/>
        </p:nvGrpSpPr>
        <p:grpSpPr>
          <a:xfrm rot="20694416">
            <a:off x="699188" y="1973452"/>
            <a:ext cx="1777399" cy="1994336"/>
            <a:chOff x="454595" y="1874228"/>
            <a:chExt cx="1777399" cy="1994336"/>
          </a:xfrm>
        </p:grpSpPr>
        <p:sp>
          <p:nvSpPr>
            <p:cNvPr id="4" name="Hình chữ nhật 3">
              <a:extLst>
                <a:ext uri="{FF2B5EF4-FFF2-40B4-BE49-F238E27FC236}">
                  <a16:creationId xmlns:a16="http://schemas.microsoft.com/office/drawing/2014/main" id="{69692588-01D7-444D-8CF2-E0BF6DCB79FB}"/>
                </a:ext>
              </a:extLst>
            </p:cNvPr>
            <p:cNvSpPr/>
            <p:nvPr/>
          </p:nvSpPr>
          <p:spPr>
            <a:xfrm>
              <a:off x="454595" y="1874228"/>
              <a:ext cx="1777399" cy="199433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Hình chữ nhật 37">
              <a:extLst>
                <a:ext uri="{FF2B5EF4-FFF2-40B4-BE49-F238E27FC236}">
                  <a16:creationId xmlns:a16="http://schemas.microsoft.com/office/drawing/2014/main" id="{ADA229DB-0F13-46C7-9537-A16769D8E9AE}"/>
                </a:ext>
              </a:extLst>
            </p:cNvPr>
            <p:cNvSpPr/>
            <p:nvPr/>
          </p:nvSpPr>
          <p:spPr>
            <a:xfrm>
              <a:off x="577666" y="2114798"/>
              <a:ext cx="1494466" cy="1310299"/>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grpSp>
      <p:sp>
        <p:nvSpPr>
          <p:cNvPr id="46" name="Rectangle 45"/>
          <p:cNvSpPr/>
          <p:nvPr/>
        </p:nvSpPr>
        <p:spPr>
          <a:xfrm>
            <a:off x="4238361" y="2202526"/>
            <a:ext cx="5526699" cy="1226663"/>
          </a:xfrm>
          <a:prstGeom prst="rect">
            <a:avLst/>
          </a:prstGeom>
          <a:solidFill>
            <a:schemeClr val="bg1"/>
          </a:solidFill>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schemeClr val="tx1"/>
                </a:solidFill>
              </a:rPr>
              <a:t>Ở phần này chúng em xin phép được demo</a:t>
            </a:r>
          </a:p>
        </p:txBody>
      </p:sp>
    </p:spTree>
    <p:extLst>
      <p:ext uri="{BB962C8B-B14F-4D97-AF65-F5344CB8AC3E}">
        <p14:creationId xmlns:p14="http://schemas.microsoft.com/office/powerpoint/2010/main" val="68098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ộp Văn bản 6">
            <a:extLst>
              <a:ext uri="{FF2B5EF4-FFF2-40B4-BE49-F238E27FC236}">
                <a16:creationId xmlns:a16="http://schemas.microsoft.com/office/drawing/2014/main" id="{4BB7EDCF-AFEC-4FC7-96EE-E74007DFCC87}"/>
              </a:ext>
            </a:extLst>
          </p:cNvPr>
          <p:cNvSpPr txBox="1"/>
          <p:nvPr/>
        </p:nvSpPr>
        <p:spPr>
          <a:xfrm>
            <a:off x="5991223" y="2641139"/>
            <a:ext cx="2868706" cy="584775"/>
          </a:xfrm>
          <a:prstGeom prst="rect">
            <a:avLst/>
          </a:prstGeom>
          <a:noFill/>
        </p:spPr>
        <p:txBody>
          <a:bodyPr wrap="square" rtlCol="0">
            <a:spAutoFit/>
          </a:bodyPr>
          <a:lstStyle/>
          <a:p>
            <a:r>
              <a:rPr lang="en-US" sz="3200" b="1">
                <a:latin typeface="Arial" panose="020B0604020202020204" pitchFamily="34" charset="0"/>
                <a:cs typeface="Arial" panose="020B0604020202020204" pitchFamily="34" charset="0"/>
              </a:rPr>
              <a:t>Group Name</a:t>
            </a:r>
            <a:endParaRPr lang="vi-VN" sz="3200" b="1">
              <a:latin typeface="Arial" panose="020B0604020202020204" pitchFamily="34" charset="0"/>
              <a:cs typeface="Arial" panose="020B0604020202020204" pitchFamily="34" charset="0"/>
            </a:endParaRPr>
          </a:p>
        </p:txBody>
      </p:sp>
      <p:sp>
        <p:nvSpPr>
          <p:cNvPr id="5" name="Hình chữ nhật 4">
            <a:extLst>
              <a:ext uri="{FF2B5EF4-FFF2-40B4-BE49-F238E27FC236}">
                <a16:creationId xmlns:a16="http://schemas.microsoft.com/office/drawing/2014/main" id="{0EB94A77-D163-42CB-B98D-B353189D66E1}"/>
              </a:ext>
            </a:extLst>
          </p:cNvPr>
          <p:cNvSpPr/>
          <p:nvPr/>
        </p:nvSpPr>
        <p:spPr>
          <a:xfrm>
            <a:off x="0" y="0"/>
            <a:ext cx="12192000" cy="68580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Hộp Văn bản 1">
            <a:extLst>
              <a:ext uri="{FF2B5EF4-FFF2-40B4-BE49-F238E27FC236}">
                <a16:creationId xmlns:a16="http://schemas.microsoft.com/office/drawing/2014/main" id="{0571426C-8397-435E-9013-3A7E9B9E9666}"/>
              </a:ext>
            </a:extLst>
          </p:cNvPr>
          <p:cNvSpPr txBox="1"/>
          <p:nvPr/>
        </p:nvSpPr>
        <p:spPr>
          <a:xfrm>
            <a:off x="4625134" y="3429000"/>
            <a:ext cx="2868705" cy="369332"/>
          </a:xfrm>
          <a:prstGeom prst="rect">
            <a:avLst/>
          </a:prstGeom>
          <a:noFill/>
        </p:spPr>
        <p:txBody>
          <a:bodyPr wrap="square" rtlCol="0">
            <a:spAutoFit/>
          </a:bodyPr>
          <a:lstStyle/>
          <a:p>
            <a:pPr algn="ctr"/>
            <a:r>
              <a:rPr lang="en-US" b="1">
                <a:latin typeface="Arial" panose="020B0604020202020204" pitchFamily="34" charset="0"/>
                <a:cs typeface="Arial" panose="020B0604020202020204" pitchFamily="34" charset="0"/>
              </a:rPr>
              <a:t>Thanks For Watching!</a:t>
            </a:r>
            <a:endParaRPr lang="vi-VN" b="1">
              <a:latin typeface="Arial" panose="020B0604020202020204" pitchFamily="34" charset="0"/>
              <a:cs typeface="Arial" panose="020B0604020202020204" pitchFamily="34" charset="0"/>
            </a:endParaRPr>
          </a:p>
        </p:txBody>
      </p:sp>
      <p:sp>
        <p:nvSpPr>
          <p:cNvPr id="6" name="Hình Bầu dục 7">
            <a:extLst>
              <a:ext uri="{FF2B5EF4-FFF2-40B4-BE49-F238E27FC236}">
                <a16:creationId xmlns:a16="http://schemas.microsoft.com/office/drawing/2014/main" id="{AC5B7826-51A4-4D80-BA45-9DC88BB3AEAE}"/>
              </a:ext>
            </a:extLst>
          </p:cNvPr>
          <p:cNvSpPr/>
          <p:nvPr/>
        </p:nvSpPr>
        <p:spPr>
          <a:xfrm>
            <a:off x="5517121" y="2533419"/>
            <a:ext cx="1084729" cy="1080247"/>
          </a:xfrm>
          <a:prstGeom prst="ellipse">
            <a:avLst/>
          </a:prstGeom>
          <a:blipFill dpi="0" rotWithShape="1">
            <a:blip r:embed="rId2"/>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424139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7" name="Hộp Văn bản 6">
            <a:extLst>
              <a:ext uri="{FF2B5EF4-FFF2-40B4-BE49-F238E27FC236}">
                <a16:creationId xmlns:a16="http://schemas.microsoft.com/office/drawing/2014/main" id="{4BB7EDCF-AFEC-4FC7-96EE-E74007DFCC87}"/>
              </a:ext>
            </a:extLst>
          </p:cNvPr>
          <p:cNvSpPr txBox="1"/>
          <p:nvPr/>
        </p:nvSpPr>
        <p:spPr>
          <a:xfrm>
            <a:off x="5991223" y="2641139"/>
            <a:ext cx="2868706" cy="58477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NO NAME</a:t>
            </a:r>
            <a:endParaRPr lang="vi-VN" sz="3200" b="1" dirty="0">
              <a:latin typeface="Arial" panose="020B0604020202020204" pitchFamily="34" charset="0"/>
              <a:cs typeface="Arial" panose="020B0604020202020204" pitchFamily="34" charset="0"/>
            </a:endParaRPr>
          </a:p>
        </p:txBody>
      </p:sp>
      <p:sp>
        <p:nvSpPr>
          <p:cNvPr id="5" name="Hình chữ nhật 4">
            <a:extLst>
              <a:ext uri="{FF2B5EF4-FFF2-40B4-BE49-F238E27FC236}">
                <a16:creationId xmlns:a16="http://schemas.microsoft.com/office/drawing/2014/main" id="{0EB94A77-D163-42CB-B98D-B353189D66E1}"/>
              </a:ext>
            </a:extLst>
          </p:cNvPr>
          <p:cNvSpPr/>
          <p:nvPr/>
        </p:nvSpPr>
        <p:spPr>
          <a:xfrm>
            <a:off x="0" y="0"/>
            <a:ext cx="5457825" cy="68580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Hình Bầu dục 3">
            <a:extLst>
              <a:ext uri="{FF2B5EF4-FFF2-40B4-BE49-F238E27FC236}">
                <a16:creationId xmlns:a16="http://schemas.microsoft.com/office/drawing/2014/main" id="{888DD805-7A4B-486C-991C-953D3BB7C582}"/>
              </a:ext>
            </a:extLst>
          </p:cNvPr>
          <p:cNvSpPr/>
          <p:nvPr/>
        </p:nvSpPr>
        <p:spPr>
          <a:xfrm>
            <a:off x="4820770" y="2641139"/>
            <a:ext cx="1084729" cy="1080247"/>
          </a:xfrm>
          <a:prstGeom prst="ellipse">
            <a:avLst/>
          </a:prstGeom>
          <a:blipFill dpi="0" rotWithShape="1">
            <a:blip r:embed="rId2"/>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Hộp Văn bản 1">
            <a:extLst>
              <a:ext uri="{FF2B5EF4-FFF2-40B4-BE49-F238E27FC236}">
                <a16:creationId xmlns:a16="http://schemas.microsoft.com/office/drawing/2014/main" id="{0571426C-8397-435E-9013-3A7E9B9E9666}"/>
              </a:ext>
            </a:extLst>
          </p:cNvPr>
          <p:cNvSpPr txBox="1"/>
          <p:nvPr/>
        </p:nvSpPr>
        <p:spPr>
          <a:xfrm>
            <a:off x="6036880" y="3181262"/>
            <a:ext cx="3633894"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KỸ THUẬT LẬP TRÌNH PYTHON</a:t>
            </a:r>
            <a:endParaRPr lang="vi-VN" dirty="0">
              <a:latin typeface="Arial" panose="020B0604020202020204" pitchFamily="34" charset="0"/>
              <a:cs typeface="Arial" panose="020B0604020202020204" pitchFamily="34" charset="0"/>
            </a:endParaRPr>
          </a:p>
        </p:txBody>
      </p:sp>
      <p:sp>
        <p:nvSpPr>
          <p:cNvPr id="6" name="Hộp Văn bản 5">
            <a:extLst>
              <a:ext uri="{FF2B5EF4-FFF2-40B4-BE49-F238E27FC236}">
                <a16:creationId xmlns:a16="http://schemas.microsoft.com/office/drawing/2014/main" id="{9366F07B-FCAD-49E9-B85D-0AEB33AB3405}"/>
              </a:ext>
            </a:extLst>
          </p:cNvPr>
          <p:cNvSpPr txBox="1"/>
          <p:nvPr/>
        </p:nvSpPr>
        <p:spPr>
          <a:xfrm>
            <a:off x="3358116" y="8255440"/>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grpSp>
        <p:nvGrpSpPr>
          <p:cNvPr id="8" name="Nhóm 7">
            <a:extLst>
              <a:ext uri="{FF2B5EF4-FFF2-40B4-BE49-F238E27FC236}">
                <a16:creationId xmlns:a16="http://schemas.microsoft.com/office/drawing/2014/main" id="{A92F0D7B-551C-4755-A16B-535CE8D48886}"/>
              </a:ext>
            </a:extLst>
          </p:cNvPr>
          <p:cNvGrpSpPr/>
          <p:nvPr/>
        </p:nvGrpSpPr>
        <p:grpSpPr>
          <a:xfrm>
            <a:off x="962810" y="10363585"/>
            <a:ext cx="2598318" cy="2640795"/>
            <a:chOff x="962810" y="2371059"/>
            <a:chExt cx="2598318" cy="2640795"/>
          </a:xfrm>
        </p:grpSpPr>
        <p:sp>
          <p:nvSpPr>
            <p:cNvPr id="9" name="Hình Bầu dục 8">
              <a:extLst>
                <a:ext uri="{FF2B5EF4-FFF2-40B4-BE49-F238E27FC236}">
                  <a16:creationId xmlns:a16="http://schemas.microsoft.com/office/drawing/2014/main" id="{38CCD606-5E16-4ACE-872C-7AB0A9D035B8}"/>
                </a:ext>
              </a:extLst>
            </p:cNvPr>
            <p:cNvSpPr/>
            <p:nvPr/>
          </p:nvSpPr>
          <p:spPr>
            <a:xfrm>
              <a:off x="1367845" y="2371059"/>
              <a:ext cx="1788249" cy="1796895"/>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Hộp Văn bản 9">
              <a:extLst>
                <a:ext uri="{FF2B5EF4-FFF2-40B4-BE49-F238E27FC236}">
                  <a16:creationId xmlns:a16="http://schemas.microsoft.com/office/drawing/2014/main" id="{DF33CB1E-F3E7-445F-AC6B-3524B1CA086D}"/>
                </a:ext>
              </a:extLst>
            </p:cNvPr>
            <p:cNvSpPr txBox="1"/>
            <p:nvPr/>
          </p:nvSpPr>
          <p:spPr>
            <a:xfrm>
              <a:off x="962810" y="4365523"/>
              <a:ext cx="2598318" cy="646331"/>
            </a:xfrm>
            <a:prstGeom prst="rect">
              <a:avLst/>
            </a:prstGeom>
            <a:noFill/>
          </p:spPr>
          <p:txBody>
            <a:bodyPr wrap="square" rtlCol="0">
              <a:spAutoFit/>
            </a:bodyPr>
            <a:lstStyle/>
            <a:p>
              <a:pPr algn="ctr"/>
              <a:r>
                <a:rPr lang="en-US" b="1">
                  <a:latin typeface="Arial" panose="020B0604020202020204" pitchFamily="34" charset="0"/>
                  <a:cs typeface="Arial" panose="020B0604020202020204" pitchFamily="34" charset="0"/>
                </a:rPr>
                <a:t>Tên</a:t>
              </a:r>
            </a:p>
            <a:p>
              <a:pPr algn="ctr"/>
              <a:r>
                <a:rPr lang="en-US" b="1">
                  <a:latin typeface="Arial" panose="020B0604020202020204" pitchFamily="34" charset="0"/>
                  <a:cs typeface="Arial" panose="020B0604020202020204" pitchFamily="34" charset="0"/>
                </a:rPr>
                <a:t>Mã Sinh Viên </a:t>
              </a:r>
              <a:endParaRPr lang="vi-VN" b="1">
                <a:latin typeface="Arial" panose="020B0604020202020204" pitchFamily="34" charset="0"/>
                <a:cs typeface="Arial" panose="020B0604020202020204" pitchFamily="34" charset="0"/>
              </a:endParaRPr>
            </a:p>
          </p:txBody>
        </p:sp>
      </p:grpSp>
      <p:grpSp>
        <p:nvGrpSpPr>
          <p:cNvPr id="11" name="Nhóm 10">
            <a:extLst>
              <a:ext uri="{FF2B5EF4-FFF2-40B4-BE49-F238E27FC236}">
                <a16:creationId xmlns:a16="http://schemas.microsoft.com/office/drawing/2014/main" id="{5BC4E160-62A6-4C48-A0E5-F5268696A431}"/>
              </a:ext>
            </a:extLst>
          </p:cNvPr>
          <p:cNvGrpSpPr/>
          <p:nvPr/>
        </p:nvGrpSpPr>
        <p:grpSpPr>
          <a:xfrm>
            <a:off x="3518168" y="12275513"/>
            <a:ext cx="2598318" cy="2640796"/>
            <a:chOff x="3518168" y="2371058"/>
            <a:chExt cx="2598318" cy="2640796"/>
          </a:xfrm>
        </p:grpSpPr>
        <p:sp>
          <p:nvSpPr>
            <p:cNvPr id="12" name="Hình Bầu dục 11">
              <a:extLst>
                <a:ext uri="{FF2B5EF4-FFF2-40B4-BE49-F238E27FC236}">
                  <a16:creationId xmlns:a16="http://schemas.microsoft.com/office/drawing/2014/main" id="{41FAC886-6A3C-4F88-A2B6-40DFD12C2238}"/>
                </a:ext>
              </a:extLst>
            </p:cNvPr>
            <p:cNvSpPr/>
            <p:nvPr/>
          </p:nvSpPr>
          <p:spPr>
            <a:xfrm>
              <a:off x="3923203" y="2371058"/>
              <a:ext cx="1788249" cy="1796895"/>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Hộp Văn bản 12">
              <a:extLst>
                <a:ext uri="{FF2B5EF4-FFF2-40B4-BE49-F238E27FC236}">
                  <a16:creationId xmlns:a16="http://schemas.microsoft.com/office/drawing/2014/main" id="{82C17AE0-1C27-4185-A8BE-A44AF8E164E1}"/>
                </a:ext>
              </a:extLst>
            </p:cNvPr>
            <p:cNvSpPr txBox="1"/>
            <p:nvPr/>
          </p:nvSpPr>
          <p:spPr>
            <a:xfrm>
              <a:off x="3518168" y="4365523"/>
              <a:ext cx="2598318" cy="646331"/>
            </a:xfrm>
            <a:prstGeom prst="rect">
              <a:avLst/>
            </a:prstGeom>
            <a:noFill/>
          </p:spPr>
          <p:txBody>
            <a:bodyPr wrap="square" rtlCol="0">
              <a:spAutoFit/>
            </a:bodyPr>
            <a:lstStyle/>
            <a:p>
              <a:pPr algn="ctr"/>
              <a:r>
                <a:rPr lang="en-US" b="1">
                  <a:latin typeface="Arial" panose="020B0604020202020204" pitchFamily="34" charset="0"/>
                  <a:cs typeface="Arial" panose="020B0604020202020204" pitchFamily="34" charset="0"/>
                </a:rPr>
                <a:t>Tên</a:t>
              </a:r>
            </a:p>
            <a:p>
              <a:pPr algn="ctr"/>
              <a:r>
                <a:rPr lang="en-US" b="1">
                  <a:latin typeface="Arial" panose="020B0604020202020204" pitchFamily="34" charset="0"/>
                  <a:cs typeface="Arial" panose="020B0604020202020204" pitchFamily="34" charset="0"/>
                </a:rPr>
                <a:t>Mã Sinh Viên </a:t>
              </a:r>
              <a:endParaRPr lang="vi-VN" b="1">
                <a:latin typeface="Arial" panose="020B0604020202020204" pitchFamily="34" charset="0"/>
                <a:cs typeface="Arial" panose="020B0604020202020204" pitchFamily="34" charset="0"/>
              </a:endParaRPr>
            </a:p>
          </p:txBody>
        </p:sp>
      </p:grpSp>
      <p:grpSp>
        <p:nvGrpSpPr>
          <p:cNvPr id="14" name="Nhóm 13">
            <a:extLst>
              <a:ext uri="{FF2B5EF4-FFF2-40B4-BE49-F238E27FC236}">
                <a16:creationId xmlns:a16="http://schemas.microsoft.com/office/drawing/2014/main" id="{D3201B14-C800-4A03-BEC8-90ED5DF2814B}"/>
              </a:ext>
            </a:extLst>
          </p:cNvPr>
          <p:cNvGrpSpPr/>
          <p:nvPr/>
        </p:nvGrpSpPr>
        <p:grpSpPr>
          <a:xfrm>
            <a:off x="8628884" y="16712038"/>
            <a:ext cx="2598318" cy="2640797"/>
            <a:chOff x="8628884" y="2371056"/>
            <a:chExt cx="2598318" cy="2640797"/>
          </a:xfrm>
        </p:grpSpPr>
        <p:sp>
          <p:nvSpPr>
            <p:cNvPr id="15" name="Hình Bầu dục 14">
              <a:extLst>
                <a:ext uri="{FF2B5EF4-FFF2-40B4-BE49-F238E27FC236}">
                  <a16:creationId xmlns:a16="http://schemas.microsoft.com/office/drawing/2014/main" id="{A8887E3F-FDEA-4556-B5C5-ABF355131954}"/>
                </a:ext>
              </a:extLst>
            </p:cNvPr>
            <p:cNvSpPr/>
            <p:nvPr/>
          </p:nvSpPr>
          <p:spPr>
            <a:xfrm>
              <a:off x="9033919" y="2371056"/>
              <a:ext cx="1788249" cy="1796895"/>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Hộp Văn bản 15">
              <a:extLst>
                <a:ext uri="{FF2B5EF4-FFF2-40B4-BE49-F238E27FC236}">
                  <a16:creationId xmlns:a16="http://schemas.microsoft.com/office/drawing/2014/main" id="{8C0FA3EB-CEEA-4E16-9FFC-B1BEF69C07AB}"/>
                </a:ext>
              </a:extLst>
            </p:cNvPr>
            <p:cNvSpPr txBox="1"/>
            <p:nvPr/>
          </p:nvSpPr>
          <p:spPr>
            <a:xfrm>
              <a:off x="8628884" y="4365522"/>
              <a:ext cx="2598318" cy="646331"/>
            </a:xfrm>
            <a:prstGeom prst="rect">
              <a:avLst/>
            </a:prstGeom>
            <a:noFill/>
          </p:spPr>
          <p:txBody>
            <a:bodyPr wrap="square" rtlCol="0">
              <a:spAutoFit/>
            </a:bodyPr>
            <a:lstStyle/>
            <a:p>
              <a:pPr algn="ctr"/>
              <a:r>
                <a:rPr lang="en-US" b="1">
                  <a:latin typeface="Arial" panose="020B0604020202020204" pitchFamily="34" charset="0"/>
                  <a:cs typeface="Arial" panose="020B0604020202020204" pitchFamily="34" charset="0"/>
                </a:rPr>
                <a:t>Tên</a:t>
              </a:r>
            </a:p>
            <a:p>
              <a:pPr algn="ctr"/>
              <a:r>
                <a:rPr lang="en-US" b="1">
                  <a:latin typeface="Arial" panose="020B0604020202020204" pitchFamily="34" charset="0"/>
                  <a:cs typeface="Arial" panose="020B0604020202020204" pitchFamily="34" charset="0"/>
                </a:rPr>
                <a:t>Mã Sinh Viên </a:t>
              </a:r>
              <a:endParaRPr lang="vi-VN" b="1">
                <a:latin typeface="Arial" panose="020B0604020202020204" pitchFamily="34" charset="0"/>
                <a:cs typeface="Arial" panose="020B0604020202020204" pitchFamily="34" charset="0"/>
              </a:endParaRPr>
            </a:p>
          </p:txBody>
        </p:sp>
      </p:grpSp>
      <p:grpSp>
        <p:nvGrpSpPr>
          <p:cNvPr id="17" name="Nhóm 16">
            <a:extLst>
              <a:ext uri="{FF2B5EF4-FFF2-40B4-BE49-F238E27FC236}">
                <a16:creationId xmlns:a16="http://schemas.microsoft.com/office/drawing/2014/main" id="{099C27C3-CD09-48A9-B210-ADC675A18982}"/>
              </a:ext>
            </a:extLst>
          </p:cNvPr>
          <p:cNvGrpSpPr/>
          <p:nvPr/>
        </p:nvGrpSpPr>
        <p:grpSpPr>
          <a:xfrm>
            <a:off x="6073526" y="14519950"/>
            <a:ext cx="2598318" cy="2640796"/>
            <a:chOff x="6073526" y="2371057"/>
            <a:chExt cx="2598318" cy="2640796"/>
          </a:xfrm>
        </p:grpSpPr>
        <p:sp>
          <p:nvSpPr>
            <p:cNvPr id="18" name="Hình Bầu dục 17">
              <a:extLst>
                <a:ext uri="{FF2B5EF4-FFF2-40B4-BE49-F238E27FC236}">
                  <a16:creationId xmlns:a16="http://schemas.microsoft.com/office/drawing/2014/main" id="{71F7B1BE-31D3-4171-BEC1-1F797887688E}"/>
                </a:ext>
              </a:extLst>
            </p:cNvPr>
            <p:cNvSpPr/>
            <p:nvPr/>
          </p:nvSpPr>
          <p:spPr>
            <a:xfrm>
              <a:off x="6478561" y="2371057"/>
              <a:ext cx="1788249" cy="1796895"/>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Hộp Văn bản 18">
              <a:extLst>
                <a:ext uri="{FF2B5EF4-FFF2-40B4-BE49-F238E27FC236}">
                  <a16:creationId xmlns:a16="http://schemas.microsoft.com/office/drawing/2014/main" id="{4440EAD4-B0DF-420F-9753-1BDB19B1BB51}"/>
                </a:ext>
              </a:extLst>
            </p:cNvPr>
            <p:cNvSpPr txBox="1"/>
            <p:nvPr/>
          </p:nvSpPr>
          <p:spPr>
            <a:xfrm>
              <a:off x="6073526" y="4365522"/>
              <a:ext cx="2598318" cy="646331"/>
            </a:xfrm>
            <a:prstGeom prst="rect">
              <a:avLst/>
            </a:prstGeom>
            <a:noFill/>
          </p:spPr>
          <p:txBody>
            <a:bodyPr wrap="square" rtlCol="0">
              <a:spAutoFit/>
            </a:bodyPr>
            <a:lstStyle/>
            <a:p>
              <a:pPr algn="ctr"/>
              <a:r>
                <a:rPr lang="en-US" b="1">
                  <a:latin typeface="Arial" panose="020B0604020202020204" pitchFamily="34" charset="0"/>
                  <a:cs typeface="Arial" panose="020B0604020202020204" pitchFamily="34" charset="0"/>
                </a:rPr>
                <a:t>Tên</a:t>
              </a:r>
            </a:p>
            <a:p>
              <a:pPr algn="ctr"/>
              <a:r>
                <a:rPr lang="en-US" b="1">
                  <a:latin typeface="Arial" panose="020B0604020202020204" pitchFamily="34" charset="0"/>
                  <a:cs typeface="Arial" panose="020B0604020202020204" pitchFamily="34" charset="0"/>
                </a:rPr>
                <a:t>Mã Sinh Viên </a:t>
              </a:r>
              <a:endParaRPr lang="vi-VN" b="1">
                <a:latin typeface="Arial" panose="020B0604020202020204" pitchFamily="34" charset="0"/>
                <a:cs typeface="Arial" panose="020B0604020202020204" pitchFamily="34" charset="0"/>
              </a:endParaRPr>
            </a:p>
          </p:txBody>
        </p:sp>
      </p:grpSp>
      <p:sp>
        <p:nvSpPr>
          <p:cNvPr id="20" name="Hình Bầu dục 19">
            <a:extLst>
              <a:ext uri="{FF2B5EF4-FFF2-40B4-BE49-F238E27FC236}">
                <a16:creationId xmlns:a16="http://schemas.microsoft.com/office/drawing/2014/main" id="{DC78508C-78E4-4ECE-8F4A-8BF46A9622F2}"/>
              </a:ext>
            </a:extLst>
          </p:cNvPr>
          <p:cNvSpPr/>
          <p:nvPr/>
        </p:nvSpPr>
        <p:spPr>
          <a:xfrm>
            <a:off x="12741825" y="5390223"/>
            <a:ext cx="11058824" cy="10843495"/>
          </a:xfrm>
          <a:prstGeom prst="ellipse">
            <a:avLst/>
          </a:prstGeom>
          <a:solidFill>
            <a:srgbClr val="438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Hình Bầu dục 20">
            <a:extLst>
              <a:ext uri="{FF2B5EF4-FFF2-40B4-BE49-F238E27FC236}">
                <a16:creationId xmlns:a16="http://schemas.microsoft.com/office/drawing/2014/main" id="{CEDBD8CD-0812-4FE8-A435-672D403250BC}"/>
              </a:ext>
            </a:extLst>
          </p:cNvPr>
          <p:cNvSpPr/>
          <p:nvPr/>
        </p:nvSpPr>
        <p:spPr>
          <a:xfrm>
            <a:off x="-5183243" y="-3956365"/>
            <a:ext cx="3401674" cy="3436731"/>
          </a:xfrm>
          <a:prstGeom prst="ellipse">
            <a:avLst/>
          </a:prstGeom>
          <a:solidFill>
            <a:srgbClr val="438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690616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1052624"/>
            <a:ext cx="5475767" cy="646331"/>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Thành viên trong nhóm</a:t>
            </a:r>
            <a:endParaRPr lang="vi-VN" sz="3600" b="1" dirty="0">
              <a:latin typeface="Arial" panose="020B0604020202020204" pitchFamily="34" charset="0"/>
              <a:cs typeface="Arial" panose="020B0604020202020204" pitchFamily="34" charset="0"/>
            </a:endParaRPr>
          </a:p>
        </p:txBody>
      </p:sp>
      <p:sp>
        <p:nvSpPr>
          <p:cNvPr id="6" name="Hình Bầu dục 5">
            <a:extLst>
              <a:ext uri="{FF2B5EF4-FFF2-40B4-BE49-F238E27FC236}">
                <a16:creationId xmlns:a16="http://schemas.microsoft.com/office/drawing/2014/main" id="{B9E62DE4-45B6-4EF3-83B1-CE267F030A43}"/>
              </a:ext>
            </a:extLst>
          </p:cNvPr>
          <p:cNvSpPr/>
          <p:nvPr/>
        </p:nvSpPr>
        <p:spPr>
          <a:xfrm>
            <a:off x="9790807" y="2758379"/>
            <a:ext cx="11058824" cy="10843495"/>
          </a:xfrm>
          <a:prstGeom prst="ellipse">
            <a:avLst/>
          </a:prstGeom>
          <a:solidFill>
            <a:srgbClr val="438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Hình Bầu dục 13">
            <a:extLst>
              <a:ext uri="{FF2B5EF4-FFF2-40B4-BE49-F238E27FC236}">
                <a16:creationId xmlns:a16="http://schemas.microsoft.com/office/drawing/2014/main" id="{E89AF459-BA65-44F7-AC40-2DFA0A502E19}"/>
              </a:ext>
            </a:extLst>
          </p:cNvPr>
          <p:cNvSpPr/>
          <p:nvPr/>
        </p:nvSpPr>
        <p:spPr>
          <a:xfrm>
            <a:off x="-1858152" y="-1711928"/>
            <a:ext cx="3401674" cy="3436731"/>
          </a:xfrm>
          <a:prstGeom prst="ellipse">
            <a:avLst/>
          </a:prstGeom>
          <a:solidFill>
            <a:srgbClr val="438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20" name="Nhóm 19">
            <a:extLst>
              <a:ext uri="{FF2B5EF4-FFF2-40B4-BE49-F238E27FC236}">
                <a16:creationId xmlns:a16="http://schemas.microsoft.com/office/drawing/2014/main" id="{2F34D233-C7BD-4E43-9934-BF8DC0E43D87}"/>
              </a:ext>
            </a:extLst>
          </p:cNvPr>
          <p:cNvGrpSpPr/>
          <p:nvPr/>
        </p:nvGrpSpPr>
        <p:grpSpPr>
          <a:xfrm>
            <a:off x="3518168" y="2371058"/>
            <a:ext cx="2598318" cy="2640796"/>
            <a:chOff x="3518168" y="2371058"/>
            <a:chExt cx="2598318" cy="2640796"/>
          </a:xfrm>
        </p:grpSpPr>
        <p:sp>
          <p:nvSpPr>
            <p:cNvPr id="9" name="Hình Bầu dục 8">
              <a:extLst>
                <a:ext uri="{FF2B5EF4-FFF2-40B4-BE49-F238E27FC236}">
                  <a16:creationId xmlns:a16="http://schemas.microsoft.com/office/drawing/2014/main" id="{D06B905C-4956-4FC3-BF42-88561B3F442B}"/>
                </a:ext>
              </a:extLst>
            </p:cNvPr>
            <p:cNvSpPr/>
            <p:nvPr/>
          </p:nvSpPr>
          <p:spPr>
            <a:xfrm>
              <a:off x="3923203" y="2371058"/>
              <a:ext cx="1788249" cy="1796895"/>
            </a:xfrm>
            <a:prstGeom prst="ellipse">
              <a:avLst/>
            </a:prstGeom>
            <a:blipFill dpi="0" rotWithShape="1">
              <a:blip r:embed="rId2"/>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Hộp Văn bản 15">
              <a:extLst>
                <a:ext uri="{FF2B5EF4-FFF2-40B4-BE49-F238E27FC236}">
                  <a16:creationId xmlns:a16="http://schemas.microsoft.com/office/drawing/2014/main" id="{3D7654B7-ECCC-4188-8753-C82604D6BA74}"/>
                </a:ext>
              </a:extLst>
            </p:cNvPr>
            <p:cNvSpPr txBox="1"/>
            <p:nvPr/>
          </p:nvSpPr>
          <p:spPr>
            <a:xfrm>
              <a:off x="3518168" y="4365523"/>
              <a:ext cx="2598318" cy="646331"/>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Trần Thành Đạt</a:t>
              </a:r>
            </a:p>
            <a:p>
              <a:pPr algn="ctr"/>
              <a:r>
                <a:rPr lang="en-US" b="1" dirty="0">
                  <a:latin typeface="Arial" panose="020B0604020202020204" pitchFamily="34" charset="0"/>
                  <a:cs typeface="Arial" panose="020B0604020202020204" pitchFamily="34" charset="0"/>
                </a:rPr>
                <a:t>19521355</a:t>
              </a:r>
              <a:endParaRPr lang="vi-VN" b="1" dirty="0">
                <a:latin typeface="Arial" panose="020B0604020202020204" pitchFamily="34" charset="0"/>
                <a:cs typeface="Arial" panose="020B0604020202020204" pitchFamily="34" charset="0"/>
              </a:endParaRPr>
            </a:p>
          </p:txBody>
        </p:sp>
      </p:grpSp>
      <p:grpSp>
        <p:nvGrpSpPr>
          <p:cNvPr id="21" name="Nhóm 20">
            <a:extLst>
              <a:ext uri="{FF2B5EF4-FFF2-40B4-BE49-F238E27FC236}">
                <a16:creationId xmlns:a16="http://schemas.microsoft.com/office/drawing/2014/main" id="{3509D965-8FBE-4AB9-9435-9BBF62B6F38A}"/>
              </a:ext>
            </a:extLst>
          </p:cNvPr>
          <p:cNvGrpSpPr/>
          <p:nvPr/>
        </p:nvGrpSpPr>
        <p:grpSpPr>
          <a:xfrm>
            <a:off x="6073526" y="2371057"/>
            <a:ext cx="2598318" cy="2640796"/>
            <a:chOff x="6073526" y="2371057"/>
            <a:chExt cx="2598318" cy="2640796"/>
          </a:xfrm>
        </p:grpSpPr>
        <p:sp>
          <p:nvSpPr>
            <p:cNvPr id="10" name="Hình Bầu dục 9">
              <a:extLst>
                <a:ext uri="{FF2B5EF4-FFF2-40B4-BE49-F238E27FC236}">
                  <a16:creationId xmlns:a16="http://schemas.microsoft.com/office/drawing/2014/main" id="{8717A721-D1B5-490F-B57F-64F9F15E20A4}"/>
                </a:ext>
              </a:extLst>
            </p:cNvPr>
            <p:cNvSpPr/>
            <p:nvPr/>
          </p:nvSpPr>
          <p:spPr>
            <a:xfrm>
              <a:off x="6478561" y="2371057"/>
              <a:ext cx="1788249" cy="1796895"/>
            </a:xfrm>
            <a:prstGeom prst="ellipse">
              <a:avLst/>
            </a:prstGeom>
            <a:blipFill dpi="0" rotWithShape="1">
              <a:blip r:embed="rId3"/>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Hộp Văn bản 17">
              <a:extLst>
                <a:ext uri="{FF2B5EF4-FFF2-40B4-BE49-F238E27FC236}">
                  <a16:creationId xmlns:a16="http://schemas.microsoft.com/office/drawing/2014/main" id="{80344950-22C3-4976-90CB-F9D1BEB3AB88}"/>
                </a:ext>
              </a:extLst>
            </p:cNvPr>
            <p:cNvSpPr txBox="1"/>
            <p:nvPr/>
          </p:nvSpPr>
          <p:spPr>
            <a:xfrm>
              <a:off x="6073526" y="4365522"/>
              <a:ext cx="2598318" cy="646331"/>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Vũ Anh Kiệt</a:t>
              </a:r>
            </a:p>
            <a:p>
              <a:pPr algn="ctr"/>
              <a:r>
                <a:rPr lang="en-US" b="1" dirty="0">
                  <a:latin typeface="Arial" panose="020B0604020202020204" pitchFamily="34" charset="0"/>
                  <a:cs typeface="Arial" panose="020B0604020202020204" pitchFamily="34" charset="0"/>
                </a:rPr>
                <a:t>19521729 </a:t>
              </a:r>
              <a:endParaRPr lang="vi-VN" b="1" dirty="0">
                <a:latin typeface="Arial" panose="020B0604020202020204" pitchFamily="34" charset="0"/>
                <a:cs typeface="Arial" panose="020B0604020202020204" pitchFamily="34" charset="0"/>
              </a:endParaRPr>
            </a:p>
          </p:txBody>
        </p:sp>
      </p:grpSp>
      <p:sp>
        <p:nvSpPr>
          <p:cNvPr id="23" name="Hộp Văn bản 22">
            <a:extLst>
              <a:ext uri="{FF2B5EF4-FFF2-40B4-BE49-F238E27FC236}">
                <a16:creationId xmlns:a16="http://schemas.microsoft.com/office/drawing/2014/main" id="{8D23A270-3E9B-4564-89EB-BB64F93AEBFE}"/>
              </a:ext>
            </a:extLst>
          </p:cNvPr>
          <p:cNvSpPr txBox="1"/>
          <p:nvPr/>
        </p:nvSpPr>
        <p:spPr>
          <a:xfrm>
            <a:off x="428388" y="8439571"/>
            <a:ext cx="4161453" cy="1754326"/>
          </a:xfrm>
          <a:prstGeom prst="rect">
            <a:avLst/>
          </a:prstGeom>
          <a:noFill/>
        </p:spPr>
        <p:txBody>
          <a:bodyPr wrap="square" rtlCol="0">
            <a:spAutoFit/>
          </a:bodyPr>
          <a:lstStyle/>
          <a:p>
            <a:r>
              <a:rPr lang="en-US" sz="5400" b="1">
                <a:solidFill>
                  <a:srgbClr val="438AFE"/>
                </a:solidFill>
                <a:latin typeface="Arial" panose="020B0604020202020204" pitchFamily="34" charset="0"/>
                <a:cs typeface="Arial" panose="020B0604020202020204" pitchFamily="34" charset="0"/>
              </a:rPr>
              <a:t>Môn học để thuyết trình</a:t>
            </a:r>
            <a:endParaRPr lang="vi-VN" sz="5400" b="1">
              <a:solidFill>
                <a:srgbClr val="438AFE"/>
              </a:solidFill>
              <a:latin typeface="Arial" panose="020B0604020202020204" pitchFamily="34" charset="0"/>
              <a:cs typeface="Arial" panose="020B0604020202020204" pitchFamily="34" charset="0"/>
            </a:endParaRPr>
          </a:p>
        </p:txBody>
      </p:sp>
      <p:sp>
        <p:nvSpPr>
          <p:cNvPr id="24" name="Hình Bầu dục 23">
            <a:extLst>
              <a:ext uri="{FF2B5EF4-FFF2-40B4-BE49-F238E27FC236}">
                <a16:creationId xmlns:a16="http://schemas.microsoft.com/office/drawing/2014/main" id="{0898A11D-E332-4996-88CC-15F672617581}"/>
              </a:ext>
            </a:extLst>
          </p:cNvPr>
          <p:cNvSpPr/>
          <p:nvPr/>
        </p:nvSpPr>
        <p:spPr>
          <a:xfrm rot="8846996">
            <a:off x="5704972" y="15483091"/>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ộp Văn bản 24">
            <a:extLst>
              <a:ext uri="{FF2B5EF4-FFF2-40B4-BE49-F238E27FC236}">
                <a16:creationId xmlns:a16="http://schemas.microsoft.com/office/drawing/2014/main" id="{2C81ACAD-017F-4F91-9DD1-96E71DAB1F12}"/>
              </a:ext>
            </a:extLst>
          </p:cNvPr>
          <p:cNvSpPr txBox="1"/>
          <p:nvPr/>
        </p:nvSpPr>
        <p:spPr>
          <a:xfrm>
            <a:off x="428388" y="12127002"/>
            <a:ext cx="4676272"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Chủ đề thuyết trình</a:t>
            </a:r>
            <a:endParaRPr lang="vi-VN" sz="2800" b="1">
              <a:latin typeface="Arial" panose="020B0604020202020204" pitchFamily="34" charset="0"/>
              <a:cs typeface="Arial" panose="020B0604020202020204" pitchFamily="34" charset="0"/>
            </a:endParaRPr>
          </a:p>
        </p:txBody>
      </p:sp>
      <p:sp>
        <p:nvSpPr>
          <p:cNvPr id="27" name="Hộp Văn bản 26">
            <a:extLst>
              <a:ext uri="{FF2B5EF4-FFF2-40B4-BE49-F238E27FC236}">
                <a16:creationId xmlns:a16="http://schemas.microsoft.com/office/drawing/2014/main" id="{B0B5B9EB-73A0-4CDC-BC20-A6C0761E1B2F}"/>
              </a:ext>
            </a:extLst>
          </p:cNvPr>
          <p:cNvSpPr txBox="1"/>
          <p:nvPr/>
        </p:nvSpPr>
        <p:spPr>
          <a:xfrm>
            <a:off x="488780" y="13586608"/>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mc:AlternateContent xmlns:mc="http://schemas.openxmlformats.org/markup-compatibility/2006">
        <mc:Choice xmlns:am3d="http://schemas.microsoft.com/office/drawing/2017/model3d" xmlns="" Requires="am3d">
          <p:graphicFrame>
            <p:nvGraphicFramePr>
              <p:cNvPr id="28" name="Kiểu 3D 27" descr="Laptop - Windows menu">
                <a:extLst>
                  <a:ext uri="{FF2B5EF4-FFF2-40B4-BE49-F238E27FC236}">
                    <a16:creationId xmlns:a16="http://schemas.microsoft.com/office/drawing/2014/main" id="{052A1FD6-7404-4D06-9016-B6101DA893CB}"/>
                  </a:ext>
                </a:extLst>
              </p:cNvPr>
              <p:cNvGraphicFramePr>
                <a:graphicFrameLocks noChangeAspect="1"/>
              </p:cNvGraphicFramePr>
              <p:nvPr>
                <p:extLst>
                  <p:ext uri="{D42A27DB-BD31-4B8C-83A1-F6EECF244321}">
                    <p14:modId xmlns:p14="http://schemas.microsoft.com/office/powerpoint/2010/main" val="3622470090"/>
                  </p:ext>
                </p:extLst>
              </p:nvPr>
            </p:nvGraphicFramePr>
            <p:xfrm>
              <a:off x="5425921" y="8823366"/>
              <a:ext cx="6319831" cy="4727880"/>
            </p:xfrm>
            <a:graphic>
              <a:graphicData uri="http://schemas.microsoft.com/office/drawing/2017/model3d">
                <am3d:model3d r:embed="rId4">
                  <am3d:spPr>
                    <a:xfrm>
                      <a:off x="0" y="0"/>
                      <a:ext cx="6319831" cy="4727880"/>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2662767" ay="-4423530" az="-2592537"/>
                    <am3d:postTrans dx="0" dy="0" dz="0"/>
                  </am3d:trans>
                  <am3d:raster rName="Office3DRenderer" rVer="16.0.8326">
                    <am3d:blip r:embed="rId5"/>
                  </am3d:raster>
                  <am3d:objViewport viewportSz="701096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8" name="Kiểu 3D 27" descr="Laptop - Windows menu">
                <a:extLst>
                  <a:ext uri="{FF2B5EF4-FFF2-40B4-BE49-F238E27FC236}">
                    <a16:creationId xmlns:a16="http://schemas.microsoft.com/office/drawing/2014/main" id="{052A1FD6-7404-4D06-9016-B6101DA893CB}"/>
                  </a:ext>
                </a:extLst>
              </p:cNvPr>
              <p:cNvPicPr>
                <a:picLocks noGrp="1" noRot="1" noChangeAspect="1" noMove="1" noResize="1" noEditPoints="1" noAdjustHandles="1" noChangeArrowheads="1" noChangeShapeType="1" noCrop="1"/>
              </p:cNvPicPr>
              <p:nvPr/>
            </p:nvPicPr>
            <p:blipFill>
              <a:blip r:embed="rId6"/>
              <a:stretch>
                <a:fillRect/>
              </a:stretch>
            </p:blipFill>
            <p:spPr>
              <a:xfrm>
                <a:off x="5425921" y="8823366"/>
                <a:ext cx="6319831" cy="4727880"/>
              </a:xfrm>
              <a:prstGeom prst="rect">
                <a:avLst/>
              </a:prstGeom>
            </p:spPr>
          </p:pic>
        </mc:Fallback>
      </mc:AlternateContent>
      <p:sp>
        <p:nvSpPr>
          <p:cNvPr id="26" name="Hình Bầu dục 25">
            <a:extLst>
              <a:ext uri="{FF2B5EF4-FFF2-40B4-BE49-F238E27FC236}">
                <a16:creationId xmlns:a16="http://schemas.microsoft.com/office/drawing/2014/main" id="{07045460-965E-4DE2-9BB3-C43C079BBD0E}"/>
              </a:ext>
            </a:extLst>
          </p:cNvPr>
          <p:cNvSpPr/>
          <p:nvPr/>
        </p:nvSpPr>
        <p:spPr>
          <a:xfrm rot="8846996">
            <a:off x="9888949" y="10463841"/>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Hình Bầu dục 28">
            <a:extLst>
              <a:ext uri="{FF2B5EF4-FFF2-40B4-BE49-F238E27FC236}">
                <a16:creationId xmlns:a16="http://schemas.microsoft.com/office/drawing/2014/main" id="{98F156D6-E92A-469A-8737-6AC439073958}"/>
              </a:ext>
            </a:extLst>
          </p:cNvPr>
          <p:cNvSpPr/>
          <p:nvPr/>
        </p:nvSpPr>
        <p:spPr>
          <a:xfrm rot="8846996">
            <a:off x="4874332" y="7210898"/>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 name="Hộp Văn bản 29">
            <a:extLst>
              <a:ext uri="{FF2B5EF4-FFF2-40B4-BE49-F238E27FC236}">
                <a16:creationId xmlns:a16="http://schemas.microsoft.com/office/drawing/2014/main" id="{DB8C478B-4B49-4105-81A6-1D65618C559C}"/>
              </a:ext>
            </a:extLst>
          </p:cNvPr>
          <p:cNvSpPr txBox="1"/>
          <p:nvPr/>
        </p:nvSpPr>
        <p:spPr>
          <a:xfrm>
            <a:off x="5991223" y="-4910039"/>
            <a:ext cx="2868706" cy="584775"/>
          </a:xfrm>
          <a:prstGeom prst="rect">
            <a:avLst/>
          </a:prstGeom>
          <a:noFill/>
        </p:spPr>
        <p:txBody>
          <a:bodyPr wrap="square" rtlCol="0">
            <a:spAutoFit/>
          </a:bodyPr>
          <a:lstStyle/>
          <a:p>
            <a:r>
              <a:rPr lang="en-US" sz="3200" b="1">
                <a:latin typeface="Arial" panose="020B0604020202020204" pitchFamily="34" charset="0"/>
                <a:cs typeface="Arial" panose="020B0604020202020204" pitchFamily="34" charset="0"/>
              </a:rPr>
              <a:t>Group Name</a:t>
            </a:r>
            <a:endParaRPr lang="vi-VN" sz="3200" b="1">
              <a:latin typeface="Arial" panose="020B0604020202020204" pitchFamily="34" charset="0"/>
              <a:cs typeface="Arial" panose="020B0604020202020204" pitchFamily="34" charset="0"/>
            </a:endParaRPr>
          </a:p>
        </p:txBody>
      </p:sp>
      <p:sp>
        <p:nvSpPr>
          <p:cNvPr id="31" name="Hình Bầu dục 30">
            <a:extLst>
              <a:ext uri="{FF2B5EF4-FFF2-40B4-BE49-F238E27FC236}">
                <a16:creationId xmlns:a16="http://schemas.microsoft.com/office/drawing/2014/main" id="{6C47843C-DAF3-4FA6-8375-EAF2611898DF}"/>
              </a:ext>
            </a:extLst>
          </p:cNvPr>
          <p:cNvSpPr/>
          <p:nvPr/>
        </p:nvSpPr>
        <p:spPr>
          <a:xfrm>
            <a:off x="4820770" y="-4910039"/>
            <a:ext cx="1084729" cy="1080247"/>
          </a:xfrm>
          <a:prstGeom prst="ellipse">
            <a:avLst/>
          </a:prstGeom>
          <a:blipFill dpi="0" rotWithShape="1">
            <a:blip r:embed="rId7" cstate="hqprint">
              <a:extLst>
                <a:ext uri="{28A0092B-C50C-407E-A947-70E740481C1C}">
                  <a14:useLocalDpi xmlns:a14="http://schemas.microsoft.com/office/drawing/2010/main" val="0"/>
                </a:ext>
              </a:extLst>
            </a:blip>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DBD08E1B-0D6E-4EDD-AF5E-6BD6EDD41198}"/>
              </a:ext>
            </a:extLst>
          </p:cNvPr>
          <p:cNvSpPr txBox="1"/>
          <p:nvPr/>
        </p:nvSpPr>
        <p:spPr>
          <a:xfrm>
            <a:off x="6036880" y="-4369916"/>
            <a:ext cx="236220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Môn học thuyết trình</a:t>
            </a:r>
            <a:endParaRPr lang="vi-VN">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3688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6" name="Hình Bầu dục 5">
            <a:extLst>
              <a:ext uri="{FF2B5EF4-FFF2-40B4-BE49-F238E27FC236}">
                <a16:creationId xmlns:a16="http://schemas.microsoft.com/office/drawing/2014/main" id="{B9E62DE4-45B6-4EF3-83B1-CE267F030A43}"/>
              </a:ext>
            </a:extLst>
          </p:cNvPr>
          <p:cNvSpPr/>
          <p:nvPr/>
        </p:nvSpPr>
        <p:spPr>
          <a:xfrm rot="8846996">
            <a:off x="6308674" y="-1713953"/>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22" name="Nhóm 21">
            <a:extLst>
              <a:ext uri="{FF2B5EF4-FFF2-40B4-BE49-F238E27FC236}">
                <a16:creationId xmlns:a16="http://schemas.microsoft.com/office/drawing/2014/main" id="{FACC54A0-D417-445A-AF21-0D9D82653574}"/>
              </a:ext>
            </a:extLst>
          </p:cNvPr>
          <p:cNvGrpSpPr/>
          <p:nvPr/>
        </p:nvGrpSpPr>
        <p:grpSpPr>
          <a:xfrm>
            <a:off x="22154384" y="2371056"/>
            <a:ext cx="2598318" cy="2640797"/>
            <a:chOff x="8628884" y="2371056"/>
            <a:chExt cx="2598318" cy="2640797"/>
          </a:xfrm>
        </p:grpSpPr>
        <p:sp>
          <p:nvSpPr>
            <p:cNvPr id="11" name="Hình Bầu dục 10">
              <a:extLst>
                <a:ext uri="{FF2B5EF4-FFF2-40B4-BE49-F238E27FC236}">
                  <a16:creationId xmlns:a16="http://schemas.microsoft.com/office/drawing/2014/main" id="{DC6F07F1-0725-47B9-BCEA-3D5FBA7A183F}"/>
                </a:ext>
              </a:extLst>
            </p:cNvPr>
            <p:cNvSpPr/>
            <p:nvPr/>
          </p:nvSpPr>
          <p:spPr>
            <a:xfrm>
              <a:off x="9033919" y="2371056"/>
              <a:ext cx="1788249" cy="1796895"/>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Hộp Văn bản 16">
              <a:extLst>
                <a:ext uri="{FF2B5EF4-FFF2-40B4-BE49-F238E27FC236}">
                  <a16:creationId xmlns:a16="http://schemas.microsoft.com/office/drawing/2014/main" id="{32B2F701-54F1-4DCF-A05B-1F715ECBCFC2}"/>
                </a:ext>
              </a:extLst>
            </p:cNvPr>
            <p:cNvSpPr txBox="1"/>
            <p:nvPr/>
          </p:nvSpPr>
          <p:spPr>
            <a:xfrm>
              <a:off x="8628884" y="4365522"/>
              <a:ext cx="2598318" cy="646331"/>
            </a:xfrm>
            <a:prstGeom prst="rect">
              <a:avLst/>
            </a:prstGeom>
            <a:noFill/>
          </p:spPr>
          <p:txBody>
            <a:bodyPr wrap="square" rtlCol="0">
              <a:spAutoFit/>
            </a:bodyPr>
            <a:lstStyle/>
            <a:p>
              <a:pPr algn="ctr"/>
              <a:r>
                <a:rPr lang="en-US" b="1">
                  <a:latin typeface="Arial" panose="020B0604020202020204" pitchFamily="34" charset="0"/>
                  <a:cs typeface="Arial" panose="020B0604020202020204" pitchFamily="34" charset="0"/>
                </a:rPr>
                <a:t>Tên</a:t>
              </a:r>
            </a:p>
            <a:p>
              <a:pPr algn="ctr"/>
              <a:r>
                <a:rPr lang="en-US" b="1">
                  <a:latin typeface="Arial" panose="020B0604020202020204" pitchFamily="34" charset="0"/>
                  <a:cs typeface="Arial" panose="020B0604020202020204" pitchFamily="34" charset="0"/>
                </a:rPr>
                <a:t>Mã Sinh Viên </a:t>
              </a:r>
              <a:endParaRPr lang="vi-VN" b="1">
                <a:latin typeface="Arial" panose="020B0604020202020204" pitchFamily="34" charset="0"/>
                <a:cs typeface="Arial" panose="020B0604020202020204" pitchFamily="34" charset="0"/>
              </a:endParaRPr>
            </a:p>
          </p:txBody>
        </p:sp>
      </p:grpSp>
      <p:grpSp>
        <p:nvGrpSpPr>
          <p:cNvPr id="21" name="Nhóm 20">
            <a:extLst>
              <a:ext uri="{FF2B5EF4-FFF2-40B4-BE49-F238E27FC236}">
                <a16:creationId xmlns:a16="http://schemas.microsoft.com/office/drawing/2014/main" id="{3509D965-8FBE-4AB9-9435-9BBF62B6F38A}"/>
              </a:ext>
            </a:extLst>
          </p:cNvPr>
          <p:cNvGrpSpPr/>
          <p:nvPr/>
        </p:nvGrpSpPr>
        <p:grpSpPr>
          <a:xfrm>
            <a:off x="16817726" y="2371057"/>
            <a:ext cx="2598318" cy="2640796"/>
            <a:chOff x="6073526" y="2371057"/>
            <a:chExt cx="2598318" cy="2640796"/>
          </a:xfrm>
        </p:grpSpPr>
        <p:sp>
          <p:nvSpPr>
            <p:cNvPr id="10" name="Hình Bầu dục 9">
              <a:extLst>
                <a:ext uri="{FF2B5EF4-FFF2-40B4-BE49-F238E27FC236}">
                  <a16:creationId xmlns:a16="http://schemas.microsoft.com/office/drawing/2014/main" id="{8717A721-D1B5-490F-B57F-64F9F15E20A4}"/>
                </a:ext>
              </a:extLst>
            </p:cNvPr>
            <p:cNvSpPr/>
            <p:nvPr/>
          </p:nvSpPr>
          <p:spPr>
            <a:xfrm>
              <a:off x="6478561" y="2371057"/>
              <a:ext cx="1788249" cy="1796895"/>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Hộp Văn bản 17">
              <a:extLst>
                <a:ext uri="{FF2B5EF4-FFF2-40B4-BE49-F238E27FC236}">
                  <a16:creationId xmlns:a16="http://schemas.microsoft.com/office/drawing/2014/main" id="{80344950-22C3-4976-90CB-F9D1BEB3AB88}"/>
                </a:ext>
              </a:extLst>
            </p:cNvPr>
            <p:cNvSpPr txBox="1"/>
            <p:nvPr/>
          </p:nvSpPr>
          <p:spPr>
            <a:xfrm>
              <a:off x="6073526" y="4365522"/>
              <a:ext cx="2598318" cy="646331"/>
            </a:xfrm>
            <a:prstGeom prst="rect">
              <a:avLst/>
            </a:prstGeom>
            <a:noFill/>
          </p:spPr>
          <p:txBody>
            <a:bodyPr wrap="square" rtlCol="0">
              <a:spAutoFit/>
            </a:bodyPr>
            <a:lstStyle/>
            <a:p>
              <a:pPr algn="ctr"/>
              <a:r>
                <a:rPr lang="en-US" b="1">
                  <a:latin typeface="Arial" panose="020B0604020202020204" pitchFamily="34" charset="0"/>
                  <a:cs typeface="Arial" panose="020B0604020202020204" pitchFamily="34" charset="0"/>
                </a:rPr>
                <a:t>Tên</a:t>
              </a:r>
            </a:p>
            <a:p>
              <a:pPr algn="ctr"/>
              <a:r>
                <a:rPr lang="en-US" b="1">
                  <a:latin typeface="Arial" panose="020B0604020202020204" pitchFamily="34" charset="0"/>
                  <a:cs typeface="Arial" panose="020B0604020202020204" pitchFamily="34" charset="0"/>
                </a:rPr>
                <a:t>Mã Sinh Viên </a:t>
              </a:r>
              <a:endParaRPr lang="vi-VN" b="1">
                <a:latin typeface="Arial" panose="020B0604020202020204" pitchFamily="34" charset="0"/>
                <a:cs typeface="Arial" panose="020B0604020202020204" pitchFamily="34" charset="0"/>
              </a:endParaRPr>
            </a:p>
          </p:txBody>
        </p:sp>
      </p:grpSp>
      <p:sp>
        <p:nvSpPr>
          <p:cNvPr id="28" name="Hình Bầu dục 27">
            <a:extLst>
              <a:ext uri="{FF2B5EF4-FFF2-40B4-BE49-F238E27FC236}">
                <a16:creationId xmlns:a16="http://schemas.microsoft.com/office/drawing/2014/main" id="{68F60010-C77E-413E-9B98-B4655E23E3FD}"/>
              </a:ext>
            </a:extLst>
          </p:cNvPr>
          <p:cNvSpPr/>
          <p:nvPr/>
        </p:nvSpPr>
        <p:spPr>
          <a:xfrm rot="8846996">
            <a:off x="5353520" y="659788"/>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Hộp Văn bản 1">
            <a:extLst>
              <a:ext uri="{FF2B5EF4-FFF2-40B4-BE49-F238E27FC236}">
                <a16:creationId xmlns:a16="http://schemas.microsoft.com/office/drawing/2014/main" id="{1EEE0E55-16EB-4C87-81EB-E9F28EDF4382}"/>
              </a:ext>
            </a:extLst>
          </p:cNvPr>
          <p:cNvSpPr txBox="1"/>
          <p:nvPr/>
        </p:nvSpPr>
        <p:spPr>
          <a:xfrm>
            <a:off x="119710" y="1449195"/>
            <a:ext cx="5170170" cy="1446550"/>
          </a:xfrm>
          <a:prstGeom prst="rect">
            <a:avLst/>
          </a:prstGeom>
          <a:noFill/>
        </p:spPr>
        <p:txBody>
          <a:bodyPr wrap="square" rtlCol="0">
            <a:spAutoFit/>
          </a:bodyPr>
          <a:lstStyle/>
          <a:p>
            <a:pPr algn="ctr"/>
            <a:r>
              <a:rPr lang="en-US" sz="4400" b="1" dirty="0">
                <a:solidFill>
                  <a:srgbClr val="438AFE"/>
                </a:solidFill>
                <a:latin typeface="Arial" panose="020B0604020202020204" pitchFamily="34" charset="0"/>
                <a:cs typeface="Arial" panose="020B0604020202020204" pitchFamily="34" charset="0"/>
              </a:rPr>
              <a:t>KỸ THUẬT LẬP TRÌNH PYTHON</a:t>
            </a:r>
            <a:endParaRPr lang="vi-VN" sz="4400" b="1" dirty="0">
              <a:solidFill>
                <a:srgbClr val="438AFE"/>
              </a:solidFill>
              <a:latin typeface="Arial" panose="020B0604020202020204" pitchFamily="34" charset="0"/>
              <a:cs typeface="Arial" panose="020B0604020202020204" pitchFamily="34" charset="0"/>
            </a:endParaRPr>
          </a:p>
        </p:txBody>
      </p:sp>
      <p:sp>
        <p:nvSpPr>
          <p:cNvPr id="25" name="Hình Bầu dục 24">
            <a:extLst>
              <a:ext uri="{FF2B5EF4-FFF2-40B4-BE49-F238E27FC236}">
                <a16:creationId xmlns:a16="http://schemas.microsoft.com/office/drawing/2014/main" id="{900434A8-DF03-448F-833D-BDB83F07BB37}"/>
              </a:ext>
            </a:extLst>
          </p:cNvPr>
          <p:cNvSpPr/>
          <p:nvPr/>
        </p:nvSpPr>
        <p:spPr>
          <a:xfrm rot="8846996">
            <a:off x="6616753" y="4858066"/>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Hộp Văn bản 3">
            <a:extLst>
              <a:ext uri="{FF2B5EF4-FFF2-40B4-BE49-F238E27FC236}">
                <a16:creationId xmlns:a16="http://schemas.microsoft.com/office/drawing/2014/main" id="{0F6F97B9-E6A4-4C4C-9B34-06BDC2C6A073}"/>
              </a:ext>
            </a:extLst>
          </p:cNvPr>
          <p:cNvSpPr txBox="1"/>
          <p:nvPr/>
        </p:nvSpPr>
        <p:spPr>
          <a:xfrm>
            <a:off x="630982" y="3404975"/>
            <a:ext cx="4346573" cy="830997"/>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ỨNG DỤNG GAME CƠ BẢN VỚI PYGAME</a:t>
            </a:r>
            <a:endParaRPr lang="vi-VN" sz="2400" b="1" dirty="0">
              <a:latin typeface="Arial" panose="020B0604020202020204" pitchFamily="34" charset="0"/>
              <a:cs typeface="Arial" panose="020B0604020202020204" pitchFamily="34" charset="0"/>
            </a:endParaRPr>
          </a:p>
        </p:txBody>
      </p:sp>
      <mc:AlternateContent xmlns:mc="http://schemas.openxmlformats.org/markup-compatibility/2006">
        <mc:Choice xmlns:am3d="http://schemas.microsoft.com/office/drawing/2017/model3d" xmlns="" Requires="am3d">
          <p:graphicFrame>
            <p:nvGraphicFramePr>
              <p:cNvPr id="5" name="Kiểu 3D 4" descr="Laptop - Windows menu">
                <a:extLst>
                  <a:ext uri="{FF2B5EF4-FFF2-40B4-BE49-F238E27FC236}">
                    <a16:creationId xmlns:a16="http://schemas.microsoft.com/office/drawing/2014/main" id="{9FA1213C-CC61-459E-9153-86FC2DF72165}"/>
                  </a:ext>
                </a:extLst>
              </p:cNvPr>
              <p:cNvGraphicFramePr>
                <a:graphicFrameLocks noChangeAspect="1"/>
              </p:cNvGraphicFramePr>
              <p:nvPr>
                <p:extLst>
                  <p:ext uri="{D42A27DB-BD31-4B8C-83A1-F6EECF244321}">
                    <p14:modId xmlns:p14="http://schemas.microsoft.com/office/powerpoint/2010/main" val="3705207998"/>
                  </p:ext>
                </p:extLst>
              </p:nvPr>
            </p:nvGraphicFramePr>
            <p:xfrm>
              <a:off x="5598558" y="50203"/>
              <a:ext cx="5974558" cy="5507159"/>
            </p:xfrm>
            <a:graphic>
              <a:graphicData uri="http://schemas.microsoft.com/office/drawing/2017/model3d">
                <am3d:model3d r:embed="rId4">
                  <am3d:spPr>
                    <a:xfrm>
                      <a:off x="0" y="0"/>
                      <a:ext cx="5974558" cy="5507159"/>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193331" ay="1233875" az="434533"/>
                    <am3d:postTrans dx="0" dy="0" dz="0"/>
                  </am3d:trans>
                  <am3d:raster rName="Office3DRenderer" rVer="16.0.8326">
                    <am3d:blip r:embed="rId5"/>
                  </am3d:raster>
                  <am3d:objViewport viewportSz="70109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Kiểu 3D 4" descr="Laptop - Windows menu">
                <a:extLst>
                  <a:ext uri="{FF2B5EF4-FFF2-40B4-BE49-F238E27FC236}">
                    <a16:creationId xmlns:a16="http://schemas.microsoft.com/office/drawing/2014/main" id="{9FA1213C-CC61-459E-9153-86FC2DF72165}"/>
                  </a:ext>
                </a:extLst>
              </p:cNvPr>
              <p:cNvPicPr>
                <a:picLocks noGrp="1" noRot="1" noChangeAspect="1" noMove="1" noResize="1" noEditPoints="1" noAdjustHandles="1" noChangeArrowheads="1" noChangeShapeType="1" noCrop="1"/>
              </p:cNvPicPr>
              <p:nvPr/>
            </p:nvPicPr>
            <p:blipFill>
              <a:blip r:embed="rId6"/>
              <a:stretch>
                <a:fillRect/>
              </a:stretch>
            </p:blipFill>
            <p:spPr>
              <a:xfrm>
                <a:off x="5598558" y="50203"/>
                <a:ext cx="5974558" cy="5507159"/>
              </a:xfrm>
              <a:prstGeom prst="rect">
                <a:avLst/>
              </a:prstGeom>
            </p:spPr>
          </p:pic>
        </mc:Fallback>
      </mc:AlternateContent>
      <p:sp>
        <p:nvSpPr>
          <p:cNvPr id="24" name="Hình Bầu dục 23">
            <a:extLst>
              <a:ext uri="{FF2B5EF4-FFF2-40B4-BE49-F238E27FC236}">
                <a16:creationId xmlns:a16="http://schemas.microsoft.com/office/drawing/2014/main" id="{7508BD27-C3F5-42B6-B3BC-5ECD858955C0}"/>
              </a:ext>
            </a:extLst>
          </p:cNvPr>
          <p:cNvSpPr/>
          <p:nvPr/>
        </p:nvSpPr>
        <p:spPr>
          <a:xfrm rot="8846996">
            <a:off x="9888949" y="1861600"/>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6" name="Hình Bầu dục 25">
            <a:extLst>
              <a:ext uri="{FF2B5EF4-FFF2-40B4-BE49-F238E27FC236}">
                <a16:creationId xmlns:a16="http://schemas.microsoft.com/office/drawing/2014/main" id="{E378D0AB-8528-4749-95F8-834D9D014C0B}"/>
              </a:ext>
            </a:extLst>
          </p:cNvPr>
          <p:cNvSpPr/>
          <p:nvPr/>
        </p:nvSpPr>
        <p:spPr>
          <a:xfrm>
            <a:off x="-3401674" y="-2677079"/>
            <a:ext cx="3401674" cy="3436731"/>
          </a:xfrm>
          <a:prstGeom prst="ellipse">
            <a:avLst/>
          </a:prstGeom>
          <a:solidFill>
            <a:srgbClr val="438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27" name="Nhóm 26">
            <a:extLst>
              <a:ext uri="{FF2B5EF4-FFF2-40B4-BE49-F238E27FC236}">
                <a16:creationId xmlns:a16="http://schemas.microsoft.com/office/drawing/2014/main" id="{3BC6479A-61F9-4946-A7FB-F023629B81FC}"/>
              </a:ext>
            </a:extLst>
          </p:cNvPr>
          <p:cNvGrpSpPr/>
          <p:nvPr/>
        </p:nvGrpSpPr>
        <p:grpSpPr>
          <a:xfrm>
            <a:off x="396601" y="7051038"/>
            <a:ext cx="4710565" cy="1104836"/>
            <a:chOff x="389524" y="1719082"/>
            <a:chExt cx="4710565" cy="1104836"/>
          </a:xfrm>
        </p:grpSpPr>
        <p:sp>
          <p:nvSpPr>
            <p:cNvPr id="29" name="Hình chữ nhật: Góc Tròn 28">
              <a:extLst>
                <a:ext uri="{FF2B5EF4-FFF2-40B4-BE49-F238E27FC236}">
                  <a16:creationId xmlns:a16="http://schemas.microsoft.com/office/drawing/2014/main" id="{FB0E5884-DC7F-4031-8883-43FEFF406A16}"/>
                </a:ext>
              </a:extLst>
            </p:cNvPr>
            <p:cNvSpPr/>
            <p:nvPr/>
          </p:nvSpPr>
          <p:spPr>
            <a:xfrm>
              <a:off x="389524" y="1918194"/>
              <a:ext cx="4710565" cy="905724"/>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30" name="Hộp Văn bản 29">
              <a:extLst>
                <a:ext uri="{FF2B5EF4-FFF2-40B4-BE49-F238E27FC236}">
                  <a16:creationId xmlns:a16="http://schemas.microsoft.com/office/drawing/2014/main" id="{C69362BD-F991-4C7A-80E1-C51356118B6D}"/>
                </a:ext>
              </a:extLst>
            </p:cNvPr>
            <p:cNvSpPr txBox="1"/>
            <p:nvPr/>
          </p:nvSpPr>
          <p:spPr>
            <a:xfrm>
              <a:off x="1479539" y="2109446"/>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1" name="Hình ảnh 30" descr="Ảnh có chứa đồ họa véc-tơ&#10;&#10;Mô tả được tạo tự động">
              <a:extLst>
                <a:ext uri="{FF2B5EF4-FFF2-40B4-BE49-F238E27FC236}">
                  <a16:creationId xmlns:a16="http://schemas.microsoft.com/office/drawing/2014/main" id="{3414E119-6165-4CBA-9E49-11B39C6D5F32}"/>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416798" y="1719082"/>
              <a:ext cx="1073678" cy="1073678"/>
            </a:xfrm>
            <a:prstGeom prst="rect">
              <a:avLst/>
            </a:prstGeom>
          </p:spPr>
        </p:pic>
      </p:grpSp>
      <p:grpSp>
        <p:nvGrpSpPr>
          <p:cNvPr id="32" name="Nhóm 31">
            <a:extLst>
              <a:ext uri="{FF2B5EF4-FFF2-40B4-BE49-F238E27FC236}">
                <a16:creationId xmlns:a16="http://schemas.microsoft.com/office/drawing/2014/main" id="{F07C4FD6-1A27-405A-96B1-47B5169BBCC0}"/>
              </a:ext>
            </a:extLst>
          </p:cNvPr>
          <p:cNvGrpSpPr/>
          <p:nvPr/>
        </p:nvGrpSpPr>
        <p:grpSpPr>
          <a:xfrm>
            <a:off x="396601" y="10916337"/>
            <a:ext cx="2242918" cy="1480524"/>
            <a:chOff x="396601" y="3118537"/>
            <a:chExt cx="2242918" cy="1480524"/>
          </a:xfrm>
        </p:grpSpPr>
        <p:sp>
          <p:nvSpPr>
            <p:cNvPr id="33" name="Hình chữ nhật: Góc Tròn 32">
              <a:extLst>
                <a:ext uri="{FF2B5EF4-FFF2-40B4-BE49-F238E27FC236}">
                  <a16:creationId xmlns:a16="http://schemas.microsoft.com/office/drawing/2014/main" id="{FAD3ED22-2503-4C1B-AA61-27610EF1A225}"/>
                </a:ext>
              </a:extLst>
            </p:cNvPr>
            <p:cNvSpPr/>
            <p:nvPr/>
          </p:nvSpPr>
          <p:spPr>
            <a:xfrm>
              <a:off x="396601" y="3118537"/>
              <a:ext cx="2242918" cy="1480524"/>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A5DCF5A7-52E7-4FE8-9B0D-0FD60FE3795C}"/>
                </a:ext>
              </a:extLst>
            </p:cNvPr>
            <p:cNvSpPr txBox="1"/>
            <p:nvPr/>
          </p:nvSpPr>
          <p:spPr>
            <a:xfrm>
              <a:off x="963634" y="3354554"/>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5" name="Hình ảnh 34">
              <a:extLst>
                <a:ext uri="{FF2B5EF4-FFF2-40B4-BE49-F238E27FC236}">
                  <a16:creationId xmlns:a16="http://schemas.microsoft.com/office/drawing/2014/main" id="{7FF2AD8E-5FDC-4BC3-95FF-DC59285A42C4}"/>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476123" y="3319176"/>
              <a:ext cx="790636" cy="790636"/>
            </a:xfrm>
            <a:prstGeom prst="rect">
              <a:avLst/>
            </a:prstGeom>
          </p:spPr>
        </p:pic>
      </p:grpSp>
      <p:grpSp>
        <p:nvGrpSpPr>
          <p:cNvPr id="36" name="Nhóm 35">
            <a:extLst>
              <a:ext uri="{FF2B5EF4-FFF2-40B4-BE49-F238E27FC236}">
                <a16:creationId xmlns:a16="http://schemas.microsoft.com/office/drawing/2014/main" id="{6CD6DB6A-E8C3-4314-95D6-ABEFAD5E37C3}"/>
              </a:ext>
            </a:extLst>
          </p:cNvPr>
          <p:cNvGrpSpPr/>
          <p:nvPr/>
        </p:nvGrpSpPr>
        <p:grpSpPr>
          <a:xfrm>
            <a:off x="2844001" y="13735737"/>
            <a:ext cx="2242918" cy="1480524"/>
            <a:chOff x="2844001" y="3118537"/>
            <a:chExt cx="2242918" cy="1480524"/>
          </a:xfrm>
        </p:grpSpPr>
        <p:sp>
          <p:nvSpPr>
            <p:cNvPr id="37" name="Hình chữ nhật: Góc Tròn 36">
              <a:extLst>
                <a:ext uri="{FF2B5EF4-FFF2-40B4-BE49-F238E27FC236}">
                  <a16:creationId xmlns:a16="http://schemas.microsoft.com/office/drawing/2014/main" id="{37757252-30DB-4B5E-B6EE-CCBE2DF2A283}"/>
                </a:ext>
              </a:extLst>
            </p:cNvPr>
            <p:cNvSpPr/>
            <p:nvPr/>
          </p:nvSpPr>
          <p:spPr>
            <a:xfrm>
              <a:off x="2844001" y="3118537"/>
              <a:ext cx="2242918" cy="148052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Hộp Văn bản 37">
              <a:extLst>
                <a:ext uri="{FF2B5EF4-FFF2-40B4-BE49-F238E27FC236}">
                  <a16:creationId xmlns:a16="http://schemas.microsoft.com/office/drawing/2014/main" id="{6A8F7DF8-1100-4AA3-A873-B6FBD1D2FE4D}"/>
                </a:ext>
              </a:extLst>
            </p:cNvPr>
            <p:cNvSpPr txBox="1"/>
            <p:nvPr/>
          </p:nvSpPr>
          <p:spPr>
            <a:xfrm>
              <a:off x="3420704" y="3368749"/>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709A2DC8-E89E-4112-A56C-41C9FD1F184D}"/>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2934865" y="3252693"/>
              <a:ext cx="816803" cy="816803"/>
            </a:xfrm>
            <a:prstGeom prst="rect">
              <a:avLst/>
            </a:prstGeom>
          </p:spPr>
        </p:pic>
      </p:grpSp>
      <p:grpSp>
        <p:nvGrpSpPr>
          <p:cNvPr id="40" name="Nhóm 39">
            <a:extLst>
              <a:ext uri="{FF2B5EF4-FFF2-40B4-BE49-F238E27FC236}">
                <a16:creationId xmlns:a16="http://schemas.microsoft.com/office/drawing/2014/main" id="{6CD60C89-82B3-4B21-8D3B-9EF8B42024EF}"/>
              </a:ext>
            </a:extLst>
          </p:cNvPr>
          <p:cNvGrpSpPr/>
          <p:nvPr/>
        </p:nvGrpSpPr>
        <p:grpSpPr>
          <a:xfrm>
            <a:off x="396601" y="16636414"/>
            <a:ext cx="2242918" cy="1480524"/>
            <a:chOff x="396601" y="4901614"/>
            <a:chExt cx="2242918" cy="1480524"/>
          </a:xfrm>
        </p:grpSpPr>
        <p:sp>
          <p:nvSpPr>
            <p:cNvPr id="41" name="Hình chữ nhật: Góc Tròn 40">
              <a:extLst>
                <a:ext uri="{FF2B5EF4-FFF2-40B4-BE49-F238E27FC236}">
                  <a16:creationId xmlns:a16="http://schemas.microsoft.com/office/drawing/2014/main" id="{9B441892-5415-4826-8ED4-E84C98D52C9E}"/>
                </a:ext>
              </a:extLst>
            </p:cNvPr>
            <p:cNvSpPr/>
            <p:nvPr/>
          </p:nvSpPr>
          <p:spPr>
            <a:xfrm>
              <a:off x="396601" y="4901614"/>
              <a:ext cx="2242918" cy="1480524"/>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Hộp Văn bản 41">
              <a:extLst>
                <a:ext uri="{FF2B5EF4-FFF2-40B4-BE49-F238E27FC236}">
                  <a16:creationId xmlns:a16="http://schemas.microsoft.com/office/drawing/2014/main" id="{A5259DA6-FDD9-445C-ADA0-2E35A21E5B3F}"/>
                </a:ext>
              </a:extLst>
            </p:cNvPr>
            <p:cNvSpPr txBox="1"/>
            <p:nvPr/>
          </p:nvSpPr>
          <p:spPr>
            <a:xfrm>
              <a:off x="980684" y="5099355"/>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3" name="Hình ảnh 42">
              <a:extLst>
                <a:ext uri="{FF2B5EF4-FFF2-40B4-BE49-F238E27FC236}">
                  <a16:creationId xmlns:a16="http://schemas.microsoft.com/office/drawing/2014/main" id="{F128E632-7272-4326-869A-2F87670EBFB3}"/>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531509" y="5082390"/>
              <a:ext cx="744338" cy="744338"/>
            </a:xfrm>
            <a:prstGeom prst="rect">
              <a:avLst/>
            </a:prstGeom>
          </p:spPr>
        </p:pic>
      </p:grpSp>
      <p:grpSp>
        <p:nvGrpSpPr>
          <p:cNvPr id="44" name="Nhóm 43">
            <a:extLst>
              <a:ext uri="{FF2B5EF4-FFF2-40B4-BE49-F238E27FC236}">
                <a16:creationId xmlns:a16="http://schemas.microsoft.com/office/drawing/2014/main" id="{E90CA35F-6914-4DD9-B053-F3D74A94C57F}"/>
              </a:ext>
            </a:extLst>
          </p:cNvPr>
          <p:cNvGrpSpPr/>
          <p:nvPr/>
        </p:nvGrpSpPr>
        <p:grpSpPr>
          <a:xfrm>
            <a:off x="2844382" y="20954414"/>
            <a:ext cx="2242918" cy="1480524"/>
            <a:chOff x="2844382" y="4901614"/>
            <a:chExt cx="2242918" cy="1480524"/>
          </a:xfrm>
        </p:grpSpPr>
        <p:sp>
          <p:nvSpPr>
            <p:cNvPr id="45" name="Hình chữ nhật: Góc Tròn 44">
              <a:extLst>
                <a:ext uri="{FF2B5EF4-FFF2-40B4-BE49-F238E27FC236}">
                  <a16:creationId xmlns:a16="http://schemas.microsoft.com/office/drawing/2014/main" id="{154BE8D9-0FCB-435D-8DDF-D7E25F41C683}"/>
                </a:ext>
              </a:extLst>
            </p:cNvPr>
            <p:cNvSpPr/>
            <p:nvPr/>
          </p:nvSpPr>
          <p:spPr>
            <a:xfrm>
              <a:off x="2844382" y="4901614"/>
              <a:ext cx="2242918" cy="1480524"/>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Hộp Văn bản 45">
              <a:extLst>
                <a:ext uri="{FF2B5EF4-FFF2-40B4-BE49-F238E27FC236}">
                  <a16:creationId xmlns:a16="http://schemas.microsoft.com/office/drawing/2014/main" id="{B352A276-9D18-48C3-829A-F405BF4AFDE3}"/>
                </a:ext>
              </a:extLst>
            </p:cNvPr>
            <p:cNvSpPr txBox="1"/>
            <p:nvPr/>
          </p:nvSpPr>
          <p:spPr>
            <a:xfrm>
              <a:off x="3358114" y="5099354"/>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7" name="Hình ảnh 46">
              <a:extLst>
                <a:ext uri="{FF2B5EF4-FFF2-40B4-BE49-F238E27FC236}">
                  <a16:creationId xmlns:a16="http://schemas.microsoft.com/office/drawing/2014/main" id="{61E45979-DB31-49B5-ADBB-2D738F1E22B3}"/>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3003506" y="4965667"/>
              <a:ext cx="767741" cy="767741"/>
            </a:xfrm>
            <a:prstGeom prst="rect">
              <a:avLst/>
            </a:prstGeom>
          </p:spPr>
        </p:pic>
      </p:grpSp>
    </p:spTree>
    <p:extLst>
      <p:ext uri="{BB962C8B-B14F-4D97-AF65-F5344CB8AC3E}">
        <p14:creationId xmlns:p14="http://schemas.microsoft.com/office/powerpoint/2010/main" val="833576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6" name="Hình Bầu dục 5">
            <a:extLst>
              <a:ext uri="{FF2B5EF4-FFF2-40B4-BE49-F238E27FC236}">
                <a16:creationId xmlns:a16="http://schemas.microsoft.com/office/drawing/2014/main" id="{B9E62DE4-45B6-4EF3-83B1-CE267F030A43}"/>
              </a:ext>
            </a:extLst>
          </p:cNvPr>
          <p:cNvSpPr/>
          <p:nvPr/>
        </p:nvSpPr>
        <p:spPr>
          <a:xfrm rot="8846996">
            <a:off x="21433904" y="-1537553"/>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Hình Bầu dục 27">
            <a:extLst>
              <a:ext uri="{FF2B5EF4-FFF2-40B4-BE49-F238E27FC236}">
                <a16:creationId xmlns:a16="http://schemas.microsoft.com/office/drawing/2014/main" id="{68F60010-C77E-413E-9B98-B4655E23E3FD}"/>
              </a:ext>
            </a:extLst>
          </p:cNvPr>
          <p:cNvSpPr/>
          <p:nvPr/>
        </p:nvSpPr>
        <p:spPr>
          <a:xfrm rot="8846996">
            <a:off x="25839752" y="116283"/>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ình Bầu dục 24">
            <a:extLst>
              <a:ext uri="{FF2B5EF4-FFF2-40B4-BE49-F238E27FC236}">
                <a16:creationId xmlns:a16="http://schemas.microsoft.com/office/drawing/2014/main" id="{900434A8-DF03-448F-833D-BDB83F07BB37}"/>
              </a:ext>
            </a:extLst>
          </p:cNvPr>
          <p:cNvSpPr/>
          <p:nvPr/>
        </p:nvSpPr>
        <p:spPr>
          <a:xfrm rot="8846996">
            <a:off x="16615589" y="3681257"/>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mc:Choice xmlns:am3d="http://schemas.microsoft.com/office/drawing/2017/model3d" xmlns="" Requires="am3d">
          <p:graphicFrame>
            <p:nvGraphicFramePr>
              <p:cNvPr id="5" name="Kiểu 3D 4" descr="Laptop - Windows menu">
                <a:extLst>
                  <a:ext uri="{FF2B5EF4-FFF2-40B4-BE49-F238E27FC236}">
                    <a16:creationId xmlns:a16="http://schemas.microsoft.com/office/drawing/2014/main" id="{9FA1213C-CC61-459E-9153-86FC2DF72165}"/>
                  </a:ext>
                </a:extLst>
              </p:cNvPr>
              <p:cNvGraphicFramePr>
                <a:graphicFrameLocks noChangeAspect="1"/>
              </p:cNvGraphicFramePr>
              <p:nvPr>
                <p:extLst>
                  <p:ext uri="{D42A27DB-BD31-4B8C-83A1-F6EECF244321}">
                    <p14:modId xmlns:p14="http://schemas.microsoft.com/office/powerpoint/2010/main" val="3070375557"/>
                  </p:ext>
                </p:extLst>
              </p:nvPr>
            </p:nvGraphicFramePr>
            <p:xfrm>
              <a:off x="18587733" y="129928"/>
              <a:ext cx="5983571" cy="4803980"/>
            </p:xfrm>
            <a:graphic>
              <a:graphicData uri="http://schemas.microsoft.com/office/drawing/2017/model3d">
                <am3d:model3d r:embed="rId2">
                  <am3d:spPr>
                    <a:xfrm>
                      <a:off x="0" y="0"/>
                      <a:ext cx="5983571" cy="4803980"/>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0023761" ay="-2916858" az="-10213275"/>
                    <am3d:postTrans dx="0" dy="0" dz="0"/>
                  </am3d:trans>
                  <am3d:raster rName="Office3DRenderer" rVer="16.0.8326">
                    <am3d:blip r:embed="rId3"/>
                  </am3d:raster>
                  <am3d:objViewport viewportSz="70109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Kiểu 3D 4" descr="Laptop - Windows menu">
                <a:extLst>
                  <a:ext uri="{FF2B5EF4-FFF2-40B4-BE49-F238E27FC236}">
                    <a16:creationId xmlns:a16="http://schemas.microsoft.com/office/drawing/2014/main" id="{9FA1213C-CC61-459E-9153-86FC2DF72165}"/>
                  </a:ext>
                </a:extLst>
              </p:cNvPr>
              <p:cNvPicPr>
                <a:picLocks noGrp="1" noRot="1" noChangeAspect="1" noMove="1" noResize="1" noEditPoints="1" noAdjustHandles="1" noChangeArrowheads="1" noChangeShapeType="1" noCrop="1"/>
              </p:cNvPicPr>
              <p:nvPr/>
            </p:nvPicPr>
            <p:blipFill>
              <a:blip r:embed="rId4"/>
              <a:stretch>
                <a:fillRect/>
              </a:stretch>
            </p:blipFill>
            <p:spPr>
              <a:xfrm>
                <a:off x="18587733" y="129928"/>
                <a:ext cx="5983571" cy="4803980"/>
              </a:xfrm>
              <a:prstGeom prst="rect">
                <a:avLst/>
              </a:prstGeom>
            </p:spPr>
          </p:pic>
        </mc:Fallback>
      </mc:AlternateContent>
      <p:sp>
        <p:nvSpPr>
          <p:cNvPr id="24" name="Hình Bầu dục 23">
            <a:extLst>
              <a:ext uri="{FF2B5EF4-FFF2-40B4-BE49-F238E27FC236}">
                <a16:creationId xmlns:a16="http://schemas.microsoft.com/office/drawing/2014/main" id="{7508BD27-C3F5-42B6-B3BC-5ECD858955C0}"/>
              </a:ext>
            </a:extLst>
          </p:cNvPr>
          <p:cNvSpPr/>
          <p:nvPr/>
        </p:nvSpPr>
        <p:spPr>
          <a:xfrm rot="8846996">
            <a:off x="26492858" y="3972594"/>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1716472"/>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370878" y="2070253"/>
            <a:ext cx="3342356" cy="461665"/>
          </a:xfrm>
          <a:prstGeom prst="rect">
            <a:avLst/>
          </a:prstGeom>
          <a:noFill/>
        </p:spPr>
        <p:txBody>
          <a:bodyPr wrap="square" rtlCol="0">
            <a:spAutoFit/>
          </a:bodyPr>
          <a:lstStyle/>
          <a:p>
            <a:pPr algn="ctr"/>
            <a:r>
              <a:rPr lang="en-US" sz="2400" b="1" dirty="0">
                <a:solidFill>
                  <a:schemeClr val="bg1"/>
                </a:solidFill>
                <a:latin typeface="Arial" panose="020B0604020202020204" pitchFamily="34" charset="0"/>
                <a:cs typeface="Arial" panose="020B0604020202020204" pitchFamily="34" charset="0"/>
              </a:rPr>
              <a:t>ỨNG DỤNG PYGAME </a:t>
            </a:r>
            <a:endParaRPr lang="vi-VN" sz="2400" b="1" dirty="0">
              <a:solidFill>
                <a:schemeClr val="bg1"/>
              </a:solidFill>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46702" y="1906208"/>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40834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567172" y="5502701"/>
            <a:ext cx="2120802"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Bài toán</a:t>
            </a:r>
            <a:endParaRPr lang="vi-VN" sz="2800" b="1" dirty="0">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035375" y="4041009"/>
            <a:ext cx="1184397" cy="1184397"/>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4919557" y="3906853"/>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5057906" y="5502701"/>
            <a:ext cx="2315688"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Thử nghiệm</a:t>
            </a:r>
            <a:endParaRPr lang="vi-VN" sz="2800" b="1" dirty="0">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5622409" y="4025647"/>
            <a:ext cx="1091305" cy="1091305"/>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9327850" y="3855689"/>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9580116" y="5502701"/>
            <a:ext cx="2066558"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Kết quả</a:t>
            </a:r>
            <a:endParaRPr lang="vi-VN" sz="2800" b="1" dirty="0">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0113408" y="4046378"/>
            <a:ext cx="1051027" cy="1051027"/>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546702" y="528124"/>
            <a:ext cx="11061039" cy="923330"/>
          </a:xfrm>
          <a:prstGeom prst="rect">
            <a:avLst/>
          </a:prstGeom>
          <a:noFill/>
        </p:spPr>
        <p:txBody>
          <a:bodyPr wrap="square" rtlCol="0">
            <a:spAutoFit/>
          </a:bodyPr>
          <a:lstStyle/>
          <a:p>
            <a:pPr algn="ctr"/>
            <a:r>
              <a:rPr lang="en-US" sz="5400" b="1" dirty="0">
                <a:solidFill>
                  <a:srgbClr val="438AFE"/>
                </a:solidFill>
                <a:latin typeface="Arial" panose="020B0604020202020204" pitchFamily="34" charset="0"/>
                <a:cs typeface="Arial" panose="020B0604020202020204" pitchFamily="34" charset="0"/>
              </a:rPr>
              <a:t>KỸ THUẬT LẬP TRÌNH PYTHON</a:t>
            </a:r>
            <a:endParaRPr lang="vi-VN" sz="5400" b="1" dirty="0">
              <a:solidFill>
                <a:srgbClr val="438AFE"/>
              </a:solidFill>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3629078" y="7471515"/>
            <a:ext cx="8031499" cy="7001164"/>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Tree>
    <p:extLst>
      <p:ext uri="{BB962C8B-B14F-4D97-AF65-F5344CB8AC3E}">
        <p14:creationId xmlns:p14="http://schemas.microsoft.com/office/powerpoint/2010/main" val="344239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2377546"/>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2187810"/>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46702" y="-2187810"/>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187121" y="-215150"/>
            <a:ext cx="12656212" cy="7343314"/>
          </a:xfrm>
          <a:prstGeom prst="roundRect">
            <a:avLst>
              <a:gd name="adj" fmla="val 8586"/>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151220" y="1665078"/>
            <a:ext cx="3498640" cy="769441"/>
          </a:xfrm>
          <a:prstGeom prst="rect">
            <a:avLst/>
          </a:prstGeom>
          <a:noFill/>
        </p:spPr>
        <p:txBody>
          <a:bodyPr wrap="square" rtlCol="0">
            <a:spAutoFit/>
          </a:bodyPr>
          <a:lstStyle/>
          <a:p>
            <a:pPr algn="ctr"/>
            <a:r>
              <a:rPr lang="en-US" sz="4400" b="1" dirty="0">
                <a:solidFill>
                  <a:schemeClr val="bg1"/>
                </a:solidFill>
                <a:latin typeface="Arial" panose="020B0604020202020204" pitchFamily="34" charset="0"/>
                <a:cs typeface="Arial" panose="020B0604020202020204" pitchFamily="34" charset="0"/>
              </a:rPr>
              <a:t>Bài toán</a:t>
            </a:r>
            <a:endParaRPr lang="vi-VN" sz="4400" b="1" dirty="0">
              <a:solidFill>
                <a:schemeClr val="bg1"/>
              </a:solidFill>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34923" y="290945"/>
            <a:ext cx="1184397" cy="1184397"/>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13430794" y="3906853"/>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13620496" y="5442118"/>
            <a:ext cx="2117603"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4133646" y="4025647"/>
            <a:ext cx="1091305" cy="1091305"/>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16531566"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16781456" y="5386932"/>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7317124" y="407732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9549681"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9715931" y="5327906"/>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20186254" y="4129904"/>
            <a:ext cx="1091782" cy="1091782"/>
          </a:xfrm>
          <a:prstGeom prst="rect">
            <a:avLst/>
          </a:prstGeom>
        </p:spPr>
      </p:pic>
      <p:sp>
        <p:nvSpPr>
          <p:cNvPr id="26" name="Rectangle: Rounded Corners 1">
            <a:extLst>
              <a:ext uri="{FF2B5EF4-FFF2-40B4-BE49-F238E27FC236}">
                <a16:creationId xmlns:a16="http://schemas.microsoft.com/office/drawing/2014/main" id="{4DBE3CDA-6E27-4831-BA8F-E9E994292462}"/>
              </a:ext>
            </a:extLst>
          </p:cNvPr>
          <p:cNvSpPr/>
          <p:nvPr/>
        </p:nvSpPr>
        <p:spPr>
          <a:xfrm>
            <a:off x="3733101" y="1266738"/>
            <a:ext cx="6031684" cy="3850214"/>
          </a:xfrm>
          <a:prstGeom prst="roundRect">
            <a:avLst>
              <a:gd name="adj" fmla="val 509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 name="Hộp Văn bản 1">
            <a:extLst>
              <a:ext uri="{FF2B5EF4-FFF2-40B4-BE49-F238E27FC236}">
                <a16:creationId xmlns:a16="http://schemas.microsoft.com/office/drawing/2014/main" id="{1EEE0E55-16EB-4C87-81EB-E9F28EDF4382}"/>
              </a:ext>
            </a:extLst>
          </p:cNvPr>
          <p:cNvSpPr txBox="1"/>
          <p:nvPr/>
        </p:nvSpPr>
        <p:spPr>
          <a:xfrm>
            <a:off x="3263318" y="83128"/>
            <a:ext cx="8649050" cy="707886"/>
          </a:xfrm>
          <a:prstGeom prst="rect">
            <a:avLst/>
          </a:prstGeom>
          <a:noFill/>
        </p:spPr>
        <p:txBody>
          <a:bodyPr wrap="square" rtlCol="0">
            <a:spAutoFit/>
          </a:bodyPr>
          <a:lstStyle/>
          <a:p>
            <a:pPr algn="ctr"/>
            <a:r>
              <a:rPr lang="en-US" sz="4000" b="1" dirty="0">
                <a:latin typeface="Arial" panose="020B0604020202020204" pitchFamily="34" charset="0"/>
                <a:cs typeface="Arial" panose="020B0604020202020204" pitchFamily="34" charset="0"/>
              </a:rPr>
              <a:t>KỸ THUẬT LẬP TRÌNH PYTHON</a:t>
            </a:r>
            <a:endParaRPr lang="vi-VN" sz="4000" b="1" dirty="0">
              <a:latin typeface="Arial" panose="020B0604020202020204" pitchFamily="34" charset="0"/>
              <a:cs typeface="Arial" panose="020B0604020202020204" pitchFamily="34" charset="0"/>
            </a:endParaRPr>
          </a:p>
        </p:txBody>
      </p:sp>
      <p:sp>
        <p:nvSpPr>
          <p:cNvPr id="4" name="Rectangle 3"/>
          <p:cNvSpPr/>
          <p:nvPr/>
        </p:nvSpPr>
        <p:spPr>
          <a:xfrm>
            <a:off x="3988201" y="1558317"/>
            <a:ext cx="5526699" cy="3285964"/>
          </a:xfrm>
          <a:prstGeom prst="rect">
            <a:avLst/>
          </a:prstGeom>
          <a:solidFill>
            <a:schemeClr val="bg1"/>
          </a:solidFill>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marL="285750" indent="-285750">
              <a:buFont typeface="Arial" panose="020B0604020202020204" pitchFamily="34" charset="0"/>
              <a:buChar char="•"/>
            </a:pPr>
            <a:r>
              <a:rPr lang="en-US" dirty="0">
                <a:solidFill>
                  <a:schemeClr val="tx1"/>
                </a:solidFill>
              </a:rPr>
              <a:t>Tạo ra một game bắn súng đơn giản thuộc thể loại dungeon bằng pygame.</a:t>
            </a:r>
          </a:p>
          <a:p>
            <a:pPr marL="285750" indent="-285750">
              <a:buFont typeface="Arial" panose="020B0604020202020204" pitchFamily="34" charset="0"/>
              <a:buChar char="•"/>
            </a:pPr>
            <a:r>
              <a:rPr lang="en-US" dirty="0">
                <a:solidFill>
                  <a:schemeClr val="tx1"/>
                </a:solidFill>
              </a:rPr>
              <a:t> Với các item bổ trợ tác dụng khác nhau giúp bạn mạnh hơn trong trò chơi.</a:t>
            </a:r>
          </a:p>
          <a:p>
            <a:pPr marL="285750" indent="-285750">
              <a:buFont typeface="Arial" panose="020B0604020202020204" pitchFamily="34" charset="0"/>
              <a:buChar char="•"/>
            </a:pPr>
            <a:r>
              <a:rPr lang="en-US" dirty="0">
                <a:solidFill>
                  <a:schemeClr val="tx1"/>
                </a:solidFill>
              </a:rPr>
              <a:t>Với 4 loại quái có sức mạnh và đặc điểm khác nhau, sẽ   chúng cũng sẽ mạnh hơn khi qua các màn tạo độ khó cho game.</a:t>
            </a:r>
          </a:p>
          <a:p>
            <a:pPr marL="285750" indent="-285750">
              <a:buFont typeface="Arial" panose="020B0604020202020204" pitchFamily="34" charset="0"/>
              <a:buChar char="•"/>
            </a:pPr>
            <a:r>
              <a:rPr lang="en-US" dirty="0">
                <a:solidFill>
                  <a:schemeClr val="tx1"/>
                </a:solidFill>
              </a:rPr>
              <a:t>Một vài chỉ số cố định chỉ được tăng khi bạn qua màn và sẽ cho bạn được chọn lựa</a:t>
            </a:r>
          </a:p>
        </p:txBody>
      </p:sp>
    </p:spTree>
    <p:extLst>
      <p:ext uri="{BB962C8B-B14F-4D97-AF65-F5344CB8AC3E}">
        <p14:creationId xmlns:p14="http://schemas.microsoft.com/office/powerpoint/2010/main" val="683453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6" name="Hình Bầu dục 5">
            <a:extLst>
              <a:ext uri="{FF2B5EF4-FFF2-40B4-BE49-F238E27FC236}">
                <a16:creationId xmlns:a16="http://schemas.microsoft.com/office/drawing/2014/main" id="{B9E62DE4-45B6-4EF3-83B1-CE267F030A43}"/>
              </a:ext>
            </a:extLst>
          </p:cNvPr>
          <p:cNvSpPr/>
          <p:nvPr/>
        </p:nvSpPr>
        <p:spPr>
          <a:xfrm rot="8846996">
            <a:off x="21433904" y="-1537553"/>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Hình Bầu dục 27">
            <a:extLst>
              <a:ext uri="{FF2B5EF4-FFF2-40B4-BE49-F238E27FC236}">
                <a16:creationId xmlns:a16="http://schemas.microsoft.com/office/drawing/2014/main" id="{68F60010-C77E-413E-9B98-B4655E23E3FD}"/>
              </a:ext>
            </a:extLst>
          </p:cNvPr>
          <p:cNvSpPr/>
          <p:nvPr/>
        </p:nvSpPr>
        <p:spPr>
          <a:xfrm rot="8846996">
            <a:off x="25839752" y="116283"/>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ình Bầu dục 24">
            <a:extLst>
              <a:ext uri="{FF2B5EF4-FFF2-40B4-BE49-F238E27FC236}">
                <a16:creationId xmlns:a16="http://schemas.microsoft.com/office/drawing/2014/main" id="{900434A8-DF03-448F-833D-BDB83F07BB37}"/>
              </a:ext>
            </a:extLst>
          </p:cNvPr>
          <p:cNvSpPr/>
          <p:nvPr/>
        </p:nvSpPr>
        <p:spPr>
          <a:xfrm rot="8846996">
            <a:off x="16615589" y="3681257"/>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mc:Choice xmlns:am3d="http://schemas.microsoft.com/office/drawing/2017/model3d" xmlns="" Requires="am3d">
          <p:graphicFrame>
            <p:nvGraphicFramePr>
              <p:cNvPr id="5" name="Kiểu 3D 4" descr="Laptop - Windows menu">
                <a:extLst>
                  <a:ext uri="{FF2B5EF4-FFF2-40B4-BE49-F238E27FC236}">
                    <a16:creationId xmlns:a16="http://schemas.microsoft.com/office/drawing/2014/main" id="{9FA1213C-CC61-459E-9153-86FC2DF72165}"/>
                  </a:ext>
                </a:extLst>
              </p:cNvPr>
              <p:cNvGraphicFramePr>
                <a:graphicFrameLocks noChangeAspect="1"/>
              </p:cNvGraphicFramePr>
              <p:nvPr/>
            </p:nvGraphicFramePr>
            <p:xfrm>
              <a:off x="18587733" y="129928"/>
              <a:ext cx="5983571" cy="4803980"/>
            </p:xfrm>
            <a:graphic>
              <a:graphicData uri="http://schemas.microsoft.com/office/drawing/2017/model3d">
                <am3d:model3d r:embed="rId2">
                  <am3d:spPr>
                    <a:xfrm>
                      <a:off x="0" y="0"/>
                      <a:ext cx="5983571" cy="4803980"/>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0023761" ay="-2916858" az="-10213275"/>
                    <am3d:postTrans dx="0" dy="0" dz="0"/>
                  </am3d:trans>
                  <am3d:raster rName="Office3DRenderer" rVer="16.0.8326">
                    <am3d:blip r:embed="rId3"/>
                  </am3d:raster>
                  <am3d:objViewport viewportSz="70109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Kiểu 3D 4" descr="Laptop - Windows menu">
                <a:extLst>
                  <a:ext uri="{FF2B5EF4-FFF2-40B4-BE49-F238E27FC236}">
                    <a16:creationId xmlns:a16="http://schemas.microsoft.com/office/drawing/2014/main" id="{9FA1213C-CC61-459E-9153-86FC2DF72165}"/>
                  </a:ext>
                </a:extLst>
              </p:cNvPr>
              <p:cNvPicPr>
                <a:picLocks noGrp="1" noRot="1" noChangeAspect="1" noMove="1" noResize="1" noEditPoints="1" noAdjustHandles="1" noChangeArrowheads="1" noChangeShapeType="1" noCrop="1"/>
              </p:cNvPicPr>
              <p:nvPr/>
            </p:nvPicPr>
            <p:blipFill>
              <a:blip r:embed="rId4"/>
              <a:stretch>
                <a:fillRect/>
              </a:stretch>
            </p:blipFill>
            <p:spPr>
              <a:xfrm>
                <a:off x="18587733" y="129928"/>
                <a:ext cx="5983571" cy="4803980"/>
              </a:xfrm>
              <a:prstGeom prst="rect">
                <a:avLst/>
              </a:prstGeom>
            </p:spPr>
          </p:pic>
        </mc:Fallback>
      </mc:AlternateContent>
      <p:sp>
        <p:nvSpPr>
          <p:cNvPr id="24" name="Hình Bầu dục 23">
            <a:extLst>
              <a:ext uri="{FF2B5EF4-FFF2-40B4-BE49-F238E27FC236}">
                <a16:creationId xmlns:a16="http://schemas.microsoft.com/office/drawing/2014/main" id="{7508BD27-C3F5-42B6-B3BC-5ECD858955C0}"/>
              </a:ext>
            </a:extLst>
          </p:cNvPr>
          <p:cNvSpPr/>
          <p:nvPr/>
        </p:nvSpPr>
        <p:spPr>
          <a:xfrm rot="8846996">
            <a:off x="26492858" y="3972594"/>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1716472"/>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46702" y="1906208"/>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40834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567172" y="5502701"/>
            <a:ext cx="2120802"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Bài toán</a:t>
            </a:r>
            <a:endParaRPr lang="vi-VN" sz="2800" b="1" dirty="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035375" y="4041009"/>
            <a:ext cx="1184397" cy="1184397"/>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4875381" y="3927728"/>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5038804" y="5502701"/>
            <a:ext cx="2266895"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Thử nghiệm</a:t>
            </a:r>
            <a:endParaRPr lang="vi-VN" sz="2800" b="1" dirty="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5578233" y="4046522"/>
            <a:ext cx="1091305" cy="1091305"/>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9327850" y="3884194"/>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9580116" y="5502701"/>
            <a:ext cx="2066558"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Kết quả</a:t>
            </a:r>
            <a:endParaRPr lang="vi-VN" sz="2800" b="1" dirty="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0113408" y="4074883"/>
            <a:ext cx="1051027" cy="1051027"/>
          </a:xfrm>
          <a:prstGeom prst="rect">
            <a:avLst/>
          </a:prstGeom>
        </p:spPr>
      </p:pic>
      <p:sp>
        <p:nvSpPr>
          <p:cNvPr id="40" name="Rectangle: Rounded Corners 1">
            <a:extLst>
              <a:ext uri="{FF2B5EF4-FFF2-40B4-BE49-F238E27FC236}">
                <a16:creationId xmlns:a16="http://schemas.microsoft.com/office/drawing/2014/main" id="{A1997D5C-4B65-4924-BD9E-56C920F203A8}"/>
              </a:ext>
            </a:extLst>
          </p:cNvPr>
          <p:cNvSpPr/>
          <p:nvPr/>
        </p:nvSpPr>
        <p:spPr>
          <a:xfrm>
            <a:off x="3629078" y="7471515"/>
            <a:ext cx="8031499" cy="7001164"/>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6" name="Hộp Văn bản 1">
            <a:extLst>
              <a:ext uri="{FF2B5EF4-FFF2-40B4-BE49-F238E27FC236}">
                <a16:creationId xmlns:a16="http://schemas.microsoft.com/office/drawing/2014/main" id="{1EEE0E55-16EB-4C87-81EB-E9F28EDF4382}"/>
              </a:ext>
            </a:extLst>
          </p:cNvPr>
          <p:cNvSpPr txBox="1"/>
          <p:nvPr/>
        </p:nvSpPr>
        <p:spPr>
          <a:xfrm>
            <a:off x="546702" y="528124"/>
            <a:ext cx="11061039" cy="923330"/>
          </a:xfrm>
          <a:prstGeom prst="rect">
            <a:avLst/>
          </a:prstGeom>
          <a:noFill/>
        </p:spPr>
        <p:txBody>
          <a:bodyPr wrap="square" rtlCol="0">
            <a:spAutoFit/>
          </a:bodyPr>
          <a:lstStyle/>
          <a:p>
            <a:pPr algn="ctr"/>
            <a:r>
              <a:rPr lang="en-US" sz="5400" b="1" dirty="0">
                <a:solidFill>
                  <a:srgbClr val="438AFE"/>
                </a:solidFill>
                <a:latin typeface="Arial" panose="020B0604020202020204" pitchFamily="34" charset="0"/>
                <a:cs typeface="Arial" panose="020B0604020202020204" pitchFamily="34" charset="0"/>
              </a:rPr>
              <a:t>KỸ THUẬT LẬP TRÌNH PYTHON</a:t>
            </a:r>
            <a:endParaRPr lang="vi-VN" sz="5400" b="1" dirty="0">
              <a:solidFill>
                <a:srgbClr val="438AFE"/>
              </a:solidFill>
              <a:cs typeface="Arial" panose="020B0604020202020204" pitchFamily="34" charset="0"/>
            </a:endParaRPr>
          </a:p>
        </p:txBody>
      </p:sp>
      <p:sp>
        <p:nvSpPr>
          <p:cNvPr id="37" name="Hộp Văn bản 12">
            <a:extLst>
              <a:ext uri="{FF2B5EF4-FFF2-40B4-BE49-F238E27FC236}">
                <a16:creationId xmlns:a16="http://schemas.microsoft.com/office/drawing/2014/main" id="{97CAF1C7-081E-4C15-93FA-94B1119CC907}"/>
              </a:ext>
            </a:extLst>
          </p:cNvPr>
          <p:cNvSpPr txBox="1"/>
          <p:nvPr/>
        </p:nvSpPr>
        <p:spPr>
          <a:xfrm>
            <a:off x="1204345" y="2070253"/>
            <a:ext cx="3671036" cy="461665"/>
          </a:xfrm>
          <a:prstGeom prst="rect">
            <a:avLst/>
          </a:prstGeom>
          <a:noFill/>
        </p:spPr>
        <p:txBody>
          <a:bodyPr wrap="square" rtlCol="0">
            <a:spAutoFit/>
          </a:bodyPr>
          <a:lstStyle/>
          <a:p>
            <a:pPr algn="ctr"/>
            <a:r>
              <a:rPr lang="en-US" sz="2400" b="1" dirty="0">
                <a:solidFill>
                  <a:schemeClr val="bg1"/>
                </a:solidFill>
                <a:latin typeface="Arial" panose="020B0604020202020204" pitchFamily="34" charset="0"/>
                <a:cs typeface="Arial" panose="020B0604020202020204" pitchFamily="34" charset="0"/>
              </a:rPr>
              <a:t>ỨNG DỤNG PYGAME </a:t>
            </a:r>
            <a:endParaRPr lang="vi-VN" sz="2400" b="1" dirty="0">
              <a:solidFill>
                <a:schemeClr val="bg1"/>
              </a:solidFill>
              <a:cs typeface="Arial" panose="020B0604020202020204" pitchFamily="34" charset="0"/>
            </a:endParaRPr>
          </a:p>
        </p:txBody>
      </p:sp>
    </p:spTree>
    <p:extLst>
      <p:ext uri="{BB962C8B-B14F-4D97-AF65-F5344CB8AC3E}">
        <p14:creationId xmlns:p14="http://schemas.microsoft.com/office/powerpoint/2010/main" val="3150106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5058398"/>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4868662"/>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46702" y="-4868662"/>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408053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3921700" y="5502701"/>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453497" y="4041009"/>
            <a:ext cx="1184397" cy="1184397"/>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13206478"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13456368" y="5386932"/>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3992036" y="407732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9584323"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9750573" y="5327906"/>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0220896" y="4129904"/>
            <a:ext cx="1091782" cy="1091782"/>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537682" y="-29884"/>
            <a:ext cx="13259544" cy="7385636"/>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wwwwwww</a:t>
            </a:r>
            <a:endParaRPr lang="vi-VN" dirty="0"/>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4326497" y="451883"/>
            <a:ext cx="3465981" cy="769441"/>
          </a:xfrm>
          <a:prstGeom prst="rect">
            <a:avLst/>
          </a:prstGeom>
          <a:noFill/>
        </p:spPr>
        <p:txBody>
          <a:bodyPr wrap="square" rtlCol="0">
            <a:spAutoFit/>
          </a:bodyPr>
          <a:lstStyle/>
          <a:p>
            <a:pPr algn="ctr"/>
            <a:r>
              <a:rPr lang="en-US" sz="4400" b="1" dirty="0">
                <a:latin typeface="Arial" panose="020B0604020202020204" pitchFamily="34" charset="0"/>
                <a:cs typeface="Arial" panose="020B0604020202020204" pitchFamily="34" charset="0"/>
              </a:rPr>
              <a:t>Thử nghiệm</a:t>
            </a:r>
            <a:endParaRPr lang="vi-VN" sz="4400" b="1" dirty="0">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849085" y="266042"/>
            <a:ext cx="1091305" cy="1091305"/>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8" y="-2829971"/>
            <a:ext cx="8444359" cy="923330"/>
          </a:xfrm>
          <a:prstGeom prst="rect">
            <a:avLst/>
          </a:prstGeom>
          <a:noFill/>
        </p:spPr>
        <p:txBody>
          <a:bodyPr wrap="square" rtlCol="0">
            <a:spAutoFit/>
          </a:bodyPr>
          <a:lstStyle/>
          <a:p>
            <a:pPr algn="ctr"/>
            <a:r>
              <a:rPr lang="en-US" sz="5400" b="1">
                <a:solidFill>
                  <a:srgbClr val="438AFE"/>
                </a:solidFill>
                <a:latin typeface="Arial" panose="020B0604020202020204" pitchFamily="34" charset="0"/>
                <a:cs typeface="Arial" panose="020B0604020202020204" pitchFamily="34" charset="0"/>
              </a:rPr>
              <a:t>Môn học để thuyết trình</a:t>
            </a:r>
            <a:endParaRPr lang="vi-VN" sz="5400" b="1">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849086" y="1593123"/>
            <a:ext cx="5905640" cy="2181923"/>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1" name="Rectangle 20"/>
          <p:cNvSpPr/>
          <p:nvPr/>
        </p:nvSpPr>
        <p:spPr>
          <a:xfrm>
            <a:off x="1119166" y="1763451"/>
            <a:ext cx="5526699" cy="1899483"/>
          </a:xfrm>
          <a:prstGeom prst="rect">
            <a:avLst/>
          </a:prstGeom>
          <a:solidFill>
            <a:schemeClr val="bg1"/>
          </a:solidFill>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r>
              <a:rPr lang="en-US" dirty="0">
                <a:solidFill>
                  <a:schemeClr val="tx1"/>
                </a:solidFill>
              </a:rPr>
              <a:t>Ban đầu bọn em chỉ cho nhân vật thanh máu, và các item cơ bản với các chức năng như:</a:t>
            </a:r>
          </a:p>
          <a:p>
            <a:pPr marL="285750" indent="-285750">
              <a:buFont typeface="Arial" panose="020B0604020202020204" pitchFamily="34" charset="0"/>
              <a:buChar char="•"/>
            </a:pPr>
            <a:r>
              <a:rPr lang="en-US" dirty="0">
                <a:solidFill>
                  <a:schemeClr val="tx1"/>
                </a:solidFill>
              </a:rPr>
              <a:t>Hồi lại lượng máu đã mất.</a:t>
            </a:r>
          </a:p>
          <a:p>
            <a:pPr marL="285750" indent="-285750">
              <a:buFont typeface="Arial" panose="020B0604020202020204" pitchFamily="34" charset="0"/>
              <a:buChar char="•"/>
            </a:pPr>
            <a:r>
              <a:rPr lang="en-US" dirty="0">
                <a:solidFill>
                  <a:schemeClr val="tx1"/>
                </a:solidFill>
              </a:rPr>
              <a:t>Tăng tốc độ di chuyển </a:t>
            </a:r>
          </a:p>
          <a:p>
            <a:pPr marL="285750" indent="-285750">
              <a:buFont typeface="Arial" panose="020B0604020202020204" pitchFamily="34" charset="0"/>
              <a:buChar char="•"/>
            </a:pPr>
            <a:r>
              <a:rPr lang="en-US" dirty="0">
                <a:solidFill>
                  <a:schemeClr val="tx1"/>
                </a:solidFill>
              </a:rPr>
              <a:t>Tăng tốc độ đạn </a:t>
            </a:r>
          </a:p>
          <a:p>
            <a:r>
              <a:rPr lang="en-US" dirty="0">
                <a:solidFill>
                  <a:schemeClr val="tx1"/>
                </a:solidFill>
              </a:rPr>
              <a:t>Wave sẽ được tăng khi diệt đủ quái</a:t>
            </a:r>
          </a:p>
        </p:txBody>
      </p:sp>
      <p:pic>
        <p:nvPicPr>
          <p:cNvPr id="4" name="Picture 3"/>
          <p:cNvPicPr>
            <a:picLocks noChangeAspect="1"/>
          </p:cNvPicPr>
          <p:nvPr/>
        </p:nvPicPr>
        <p:blipFill>
          <a:blip r:embed="rId7"/>
          <a:stretch>
            <a:fillRect/>
          </a:stretch>
        </p:blipFill>
        <p:spPr>
          <a:xfrm>
            <a:off x="6895755" y="1593123"/>
            <a:ext cx="5252076" cy="2291071"/>
          </a:xfrm>
          <a:prstGeom prst="rect">
            <a:avLst/>
          </a:prstGeom>
        </p:spPr>
      </p:pic>
      <p:pic>
        <p:nvPicPr>
          <p:cNvPr id="6" name="Picture 5"/>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4481244" y="4320537"/>
            <a:ext cx="2629223" cy="2629223"/>
          </a:xfrm>
          <a:prstGeom prst="rect">
            <a:avLst/>
          </a:prstGeom>
        </p:spPr>
      </p:pic>
      <p:pic>
        <p:nvPicPr>
          <p:cNvPr id="8" name="Picture 7">
            <a:extLst>
              <a:ext uri="{FF2B5EF4-FFF2-40B4-BE49-F238E27FC236}">
                <a16:creationId xmlns:a16="http://schemas.microsoft.com/office/drawing/2014/main" id="{81D9F52A-29C5-E0D1-592F-21262EB9BF6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4144" y="3884194"/>
            <a:ext cx="3048006" cy="3048006"/>
          </a:xfrm>
          <a:prstGeom prst="rect">
            <a:avLst/>
          </a:prstGeom>
        </p:spPr>
      </p:pic>
      <p:pic>
        <p:nvPicPr>
          <p:cNvPr id="10" name="Picture 9" descr="Icon&#10;&#10;Description automatically generated">
            <a:extLst>
              <a:ext uri="{FF2B5EF4-FFF2-40B4-BE49-F238E27FC236}">
                <a16:creationId xmlns:a16="http://schemas.microsoft.com/office/drawing/2014/main" id="{6009117B-6918-9898-5A50-9BBE5F72F0C9}"/>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8374834" y="4344893"/>
            <a:ext cx="2629223" cy="2629223"/>
          </a:xfrm>
          <a:prstGeom prst="rect">
            <a:avLst/>
          </a:prstGeom>
        </p:spPr>
      </p:pic>
    </p:spTree>
    <p:extLst>
      <p:ext uri="{BB962C8B-B14F-4D97-AF65-F5344CB8AC3E}">
        <p14:creationId xmlns:p14="http://schemas.microsoft.com/office/powerpoint/2010/main" val="3990974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5058398"/>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4868662"/>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46702" y="-4868662"/>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408053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3921700" y="5502701"/>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453497" y="4041009"/>
            <a:ext cx="1184397" cy="1184397"/>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13206478"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13456368" y="5386932"/>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3992036" y="407732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9584323"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9750573" y="5327906"/>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0220896" y="4129904"/>
            <a:ext cx="1091782" cy="1091782"/>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585496" y="-284498"/>
            <a:ext cx="13259544" cy="7385636"/>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4326497" y="451883"/>
            <a:ext cx="3465981" cy="769441"/>
          </a:xfrm>
          <a:prstGeom prst="rect">
            <a:avLst/>
          </a:prstGeom>
          <a:noFill/>
        </p:spPr>
        <p:txBody>
          <a:bodyPr wrap="square" rtlCol="0">
            <a:spAutoFit/>
          </a:bodyPr>
          <a:lstStyle/>
          <a:p>
            <a:pPr algn="ctr"/>
            <a:r>
              <a:rPr lang="en-US" sz="4400" b="1" dirty="0">
                <a:latin typeface="Arial" panose="020B0604020202020204" pitchFamily="34" charset="0"/>
                <a:cs typeface="Arial" panose="020B0604020202020204" pitchFamily="34" charset="0"/>
              </a:rPr>
              <a:t>Thử nghiệm</a:t>
            </a:r>
            <a:endParaRPr lang="vi-VN" sz="4400" b="1" dirty="0">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849085" y="266042"/>
            <a:ext cx="1091305" cy="1091305"/>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8" y="-2829971"/>
            <a:ext cx="8444359" cy="923330"/>
          </a:xfrm>
          <a:prstGeom prst="rect">
            <a:avLst/>
          </a:prstGeom>
          <a:noFill/>
        </p:spPr>
        <p:txBody>
          <a:bodyPr wrap="square" rtlCol="0">
            <a:spAutoFit/>
          </a:bodyPr>
          <a:lstStyle/>
          <a:p>
            <a:pPr algn="ctr"/>
            <a:r>
              <a:rPr lang="en-US" sz="5400" b="1">
                <a:solidFill>
                  <a:srgbClr val="438AFE"/>
                </a:solidFill>
                <a:latin typeface="Arial" panose="020B0604020202020204" pitchFamily="34" charset="0"/>
                <a:cs typeface="Arial" panose="020B0604020202020204" pitchFamily="34" charset="0"/>
              </a:rPr>
              <a:t>Môn học để thuyết trình</a:t>
            </a:r>
            <a:endParaRPr lang="vi-VN" sz="5400" b="1">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849086" y="1593123"/>
            <a:ext cx="5905640" cy="2291071"/>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1" name="Rectangle 20"/>
          <p:cNvSpPr/>
          <p:nvPr/>
        </p:nvSpPr>
        <p:spPr>
          <a:xfrm>
            <a:off x="1144333" y="1794105"/>
            <a:ext cx="5526699" cy="2069811"/>
          </a:xfrm>
          <a:prstGeom prst="rect">
            <a:avLst/>
          </a:prstGeom>
          <a:solidFill>
            <a:schemeClr val="bg1"/>
          </a:solidFill>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r>
              <a:rPr lang="en-US" dirty="0">
                <a:solidFill>
                  <a:schemeClr val="tx1"/>
                </a:solidFill>
              </a:rPr>
              <a:t>Nhưng như thế lại quá đơn điệu chỉ với như thế là chưa đủ. Nên bọn em đã cho nhân vật thêm một item nữa là shield.</a:t>
            </a:r>
          </a:p>
          <a:p>
            <a:r>
              <a:rPr lang="en-US" dirty="0">
                <a:solidFill>
                  <a:schemeClr val="tx1"/>
                </a:solidFill>
              </a:rPr>
              <a:t>Tương tự thanh máu shield lúc đầu cũng 100%, lúc này khi bị bắn trúng thì trừ vào shield trước và khi đầy thì dù ăn item cũng không cộng thêm</a:t>
            </a:r>
          </a:p>
          <a:p>
            <a:r>
              <a:rPr lang="en-US" dirty="0">
                <a:solidFill>
                  <a:schemeClr val="tx1"/>
                </a:solidFill>
              </a:rPr>
              <a:t>Khi shield nhận một sát thương to hơn lượng shield hiện có thì trừ trực tiếp vào máu theo chênh lệch</a:t>
            </a:r>
          </a:p>
          <a:p>
            <a:pPr marL="285750" indent="-285750">
              <a:buFont typeface="Arial" panose="020B0604020202020204" pitchFamily="34" charset="0"/>
              <a:buChar char="•"/>
            </a:pPr>
            <a:endParaRPr lang="en-US" dirty="0">
              <a:solidFill>
                <a:schemeClr val="tx1"/>
              </a:solidFill>
            </a:endParaRPr>
          </a:p>
        </p:txBody>
      </p:sp>
      <p:pic>
        <p:nvPicPr>
          <p:cNvPr id="10" name="Picture 9"/>
          <p:cNvPicPr>
            <a:picLocks noChangeAspect="1"/>
          </p:cNvPicPr>
          <p:nvPr/>
        </p:nvPicPr>
        <p:blipFill>
          <a:blip r:embed="rId7"/>
          <a:stretch>
            <a:fillRect/>
          </a:stretch>
        </p:blipFill>
        <p:spPr>
          <a:xfrm>
            <a:off x="7427094" y="1518528"/>
            <a:ext cx="4574585" cy="2389328"/>
          </a:xfrm>
          <a:prstGeom prst="rect">
            <a:avLst/>
          </a:prstGeom>
        </p:spPr>
      </p:pic>
      <p:pic>
        <p:nvPicPr>
          <p:cNvPr id="5" name="Picture 4">
            <a:extLst>
              <a:ext uri="{FF2B5EF4-FFF2-40B4-BE49-F238E27FC236}">
                <a16:creationId xmlns:a16="http://schemas.microsoft.com/office/drawing/2014/main" id="{20C78755-F97A-219B-B73A-7EDF339BFF0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47665" y="4347089"/>
            <a:ext cx="1678832" cy="1678832"/>
          </a:xfrm>
          <a:prstGeom prst="rect">
            <a:avLst/>
          </a:prstGeom>
        </p:spPr>
      </p:pic>
    </p:spTree>
    <p:extLst>
      <p:ext uri="{BB962C8B-B14F-4D97-AF65-F5344CB8AC3E}">
        <p14:creationId xmlns:p14="http://schemas.microsoft.com/office/powerpoint/2010/main" val="1596652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403</TotalTime>
  <Words>764</Words>
  <Application>Microsoft Office PowerPoint</Application>
  <PresentationFormat>Widescreen</PresentationFormat>
  <Paragraphs>126</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Times New Roman</vt:lpstr>
      <vt:lpstr>Chủ đề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Công</dc:creator>
  <cp:lastModifiedBy>PC</cp:lastModifiedBy>
  <cp:revision>45</cp:revision>
  <dcterms:created xsi:type="dcterms:W3CDTF">2021-09-03T05:44:00Z</dcterms:created>
  <dcterms:modified xsi:type="dcterms:W3CDTF">2022-05-13T05:56:51Z</dcterms:modified>
</cp:coreProperties>
</file>